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1"/>
  </p:sldMasterIdLst>
  <p:notesMasterIdLst>
    <p:notesMasterId r:id="rId26"/>
  </p:notesMasterIdLst>
  <p:sldIdLst>
    <p:sldId id="256" r:id="rId2"/>
    <p:sldId id="257" r:id="rId3"/>
    <p:sldId id="274" r:id="rId4"/>
    <p:sldId id="273" r:id="rId5"/>
    <p:sldId id="258" r:id="rId6"/>
    <p:sldId id="262" r:id="rId7"/>
    <p:sldId id="263" r:id="rId8"/>
    <p:sldId id="261" r:id="rId9"/>
    <p:sldId id="283" r:id="rId10"/>
    <p:sldId id="277" r:id="rId11"/>
    <p:sldId id="266" r:id="rId12"/>
    <p:sldId id="279" r:id="rId13"/>
    <p:sldId id="286" r:id="rId14"/>
    <p:sldId id="288" r:id="rId15"/>
    <p:sldId id="264" r:id="rId16"/>
    <p:sldId id="267" r:id="rId17"/>
    <p:sldId id="291" r:id="rId18"/>
    <p:sldId id="270" r:id="rId19"/>
    <p:sldId id="276" r:id="rId20"/>
    <p:sldId id="289" r:id="rId21"/>
    <p:sldId id="290" r:id="rId22"/>
    <p:sldId id="268" r:id="rId23"/>
    <p:sldId id="271" r:id="rId24"/>
    <p:sldId id="265" r:id="rId25"/>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3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63D0BB-E78C-450B-ADA3-A711173C738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nb-NO"/>
        </a:p>
      </dgm:t>
    </dgm:pt>
    <dgm:pt modelId="{E4A5D793-DE20-4D80-8F05-ED22A1722220}">
      <dgm:prSet phldrT="[Tekst]"/>
      <dgm:spPr/>
      <dgm:t>
        <a:bodyPr/>
        <a:lstStyle/>
        <a:p>
          <a:r>
            <a:rPr lang="nb-NO" dirty="0" smtClean="0"/>
            <a:t>National </a:t>
          </a:r>
          <a:r>
            <a:rPr lang="nb-NO" dirty="0" err="1" smtClean="0"/>
            <a:t>level</a:t>
          </a:r>
          <a:endParaRPr lang="nb-NO" dirty="0"/>
        </a:p>
      </dgm:t>
    </dgm:pt>
    <dgm:pt modelId="{99F81C4F-BBA6-4591-AFC6-679AD542ABB1}" type="parTrans" cxnId="{30367418-5B32-49CD-904B-6E4AADE4DE07}">
      <dgm:prSet/>
      <dgm:spPr/>
      <dgm:t>
        <a:bodyPr/>
        <a:lstStyle/>
        <a:p>
          <a:endParaRPr lang="nb-NO"/>
        </a:p>
      </dgm:t>
    </dgm:pt>
    <dgm:pt modelId="{A19F2403-0D97-4B00-88A1-CFFC7F64851D}" type="sibTrans" cxnId="{30367418-5B32-49CD-904B-6E4AADE4DE07}">
      <dgm:prSet/>
      <dgm:spPr/>
      <dgm:t>
        <a:bodyPr/>
        <a:lstStyle/>
        <a:p>
          <a:endParaRPr lang="nb-NO"/>
        </a:p>
      </dgm:t>
    </dgm:pt>
    <dgm:pt modelId="{C765EC10-DE2B-43C0-B309-119BC3649EFF}">
      <dgm:prSet phldrT="[Tekst]"/>
      <dgm:spPr/>
      <dgm:t>
        <a:bodyPr/>
        <a:lstStyle/>
        <a:p>
          <a:r>
            <a:rPr lang="nb-NO" dirty="0" smtClean="0"/>
            <a:t>Parliament &amp; </a:t>
          </a:r>
          <a:r>
            <a:rPr lang="nb-NO" dirty="0" err="1" smtClean="0"/>
            <a:t>government</a:t>
          </a:r>
          <a:endParaRPr lang="nb-NO" dirty="0"/>
        </a:p>
      </dgm:t>
    </dgm:pt>
    <dgm:pt modelId="{95904FC7-F3A3-4AB2-90F0-E20AE3F0A7B6}" type="parTrans" cxnId="{C33A49D4-3446-4393-A86A-4581D0A1CFA4}">
      <dgm:prSet/>
      <dgm:spPr/>
      <dgm:t>
        <a:bodyPr/>
        <a:lstStyle/>
        <a:p>
          <a:endParaRPr lang="nb-NO"/>
        </a:p>
      </dgm:t>
    </dgm:pt>
    <dgm:pt modelId="{00CA8C13-BCD9-4452-AD74-64845DC01A8C}" type="sibTrans" cxnId="{C33A49D4-3446-4393-A86A-4581D0A1CFA4}">
      <dgm:prSet/>
      <dgm:spPr/>
      <dgm:t>
        <a:bodyPr/>
        <a:lstStyle/>
        <a:p>
          <a:endParaRPr lang="nb-NO"/>
        </a:p>
      </dgm:t>
    </dgm:pt>
    <dgm:pt modelId="{F4E5D1C0-E15C-4EDC-9048-40A4D27C26F9}">
      <dgm:prSet phldrT="[Tekst]"/>
      <dgm:spPr/>
      <dgm:t>
        <a:bodyPr/>
        <a:lstStyle/>
        <a:p>
          <a:r>
            <a:rPr lang="nb-NO" dirty="0" err="1" smtClean="0"/>
            <a:t>Ministry</a:t>
          </a:r>
          <a:r>
            <a:rPr lang="nb-NO" dirty="0" smtClean="0"/>
            <a:t> </a:t>
          </a:r>
          <a:r>
            <a:rPr lang="nb-NO" dirty="0" err="1" smtClean="0"/>
            <a:t>of</a:t>
          </a:r>
          <a:r>
            <a:rPr lang="nb-NO" dirty="0" smtClean="0"/>
            <a:t> </a:t>
          </a:r>
          <a:r>
            <a:rPr lang="nb-NO" dirty="0" err="1" smtClean="0"/>
            <a:t>children</a:t>
          </a:r>
          <a:r>
            <a:rPr lang="nb-NO" dirty="0" smtClean="0"/>
            <a:t>, </a:t>
          </a:r>
          <a:r>
            <a:rPr lang="nb-NO" dirty="0" err="1" smtClean="0"/>
            <a:t>egality</a:t>
          </a:r>
          <a:r>
            <a:rPr lang="nb-NO" dirty="0" smtClean="0"/>
            <a:t> and </a:t>
          </a:r>
          <a:r>
            <a:rPr lang="nb-NO" dirty="0" err="1" smtClean="0"/>
            <a:t>social</a:t>
          </a:r>
          <a:r>
            <a:rPr lang="nb-NO" dirty="0" smtClean="0"/>
            <a:t> </a:t>
          </a:r>
          <a:r>
            <a:rPr lang="nb-NO" dirty="0" err="1" smtClean="0"/>
            <a:t>inclusion</a:t>
          </a:r>
          <a:endParaRPr lang="nb-NO" dirty="0"/>
        </a:p>
      </dgm:t>
    </dgm:pt>
    <dgm:pt modelId="{F7604F5B-6807-4347-B62E-1812E8A79B20}" type="parTrans" cxnId="{CE989D38-0A50-42B8-9215-327DF47307C9}">
      <dgm:prSet/>
      <dgm:spPr/>
      <dgm:t>
        <a:bodyPr/>
        <a:lstStyle/>
        <a:p>
          <a:endParaRPr lang="nb-NO"/>
        </a:p>
      </dgm:t>
    </dgm:pt>
    <dgm:pt modelId="{AEC77D43-6AEF-4244-8C7D-52DC926DB07D}" type="sibTrans" cxnId="{CE989D38-0A50-42B8-9215-327DF47307C9}">
      <dgm:prSet/>
      <dgm:spPr/>
      <dgm:t>
        <a:bodyPr/>
        <a:lstStyle/>
        <a:p>
          <a:endParaRPr lang="nb-NO"/>
        </a:p>
      </dgm:t>
    </dgm:pt>
    <dgm:pt modelId="{BA11886A-B05B-4D90-B753-CF4D83C1280B}">
      <dgm:prSet phldrT="[Tekst]"/>
      <dgm:spPr/>
      <dgm:t>
        <a:bodyPr/>
        <a:lstStyle/>
        <a:p>
          <a:r>
            <a:rPr lang="nb-NO" dirty="0" smtClean="0"/>
            <a:t>Regional </a:t>
          </a:r>
          <a:r>
            <a:rPr lang="nb-NO" dirty="0" err="1" smtClean="0"/>
            <a:t>level</a:t>
          </a:r>
          <a:endParaRPr lang="nb-NO" dirty="0"/>
        </a:p>
      </dgm:t>
    </dgm:pt>
    <dgm:pt modelId="{D63D3865-3671-4D5F-BF00-518FB9385725}" type="parTrans" cxnId="{2AEE69B9-D0D7-45FD-9BB0-16348369E477}">
      <dgm:prSet/>
      <dgm:spPr/>
      <dgm:t>
        <a:bodyPr/>
        <a:lstStyle/>
        <a:p>
          <a:endParaRPr lang="nb-NO"/>
        </a:p>
      </dgm:t>
    </dgm:pt>
    <dgm:pt modelId="{A783764B-4315-481F-AF09-7265930BFFC1}" type="sibTrans" cxnId="{2AEE69B9-D0D7-45FD-9BB0-16348369E477}">
      <dgm:prSet/>
      <dgm:spPr/>
      <dgm:t>
        <a:bodyPr/>
        <a:lstStyle/>
        <a:p>
          <a:endParaRPr lang="nb-NO"/>
        </a:p>
      </dgm:t>
    </dgm:pt>
    <dgm:pt modelId="{BC9276BB-01C1-4F85-A64D-754814444FA6}">
      <dgm:prSet phldrT="[Tekst]"/>
      <dgm:spPr/>
      <dgm:t>
        <a:bodyPr/>
        <a:lstStyle/>
        <a:p>
          <a:r>
            <a:rPr lang="nb-NO" dirty="0" err="1" smtClean="0"/>
            <a:t>Directorate</a:t>
          </a:r>
          <a:r>
            <a:rPr lang="nb-NO" dirty="0" smtClean="0"/>
            <a:t> </a:t>
          </a:r>
          <a:r>
            <a:rPr lang="nb-NO" dirty="0" smtClean="0"/>
            <a:t>CWS</a:t>
          </a:r>
          <a:endParaRPr lang="nb-NO" dirty="0"/>
        </a:p>
      </dgm:t>
    </dgm:pt>
    <dgm:pt modelId="{8E68FD62-8152-4CF8-B1BB-75C371CB47D8}" type="parTrans" cxnId="{B6428477-1803-4C43-AEC5-E0FCBFB51B1E}">
      <dgm:prSet/>
      <dgm:spPr/>
      <dgm:t>
        <a:bodyPr/>
        <a:lstStyle/>
        <a:p>
          <a:endParaRPr lang="nb-NO"/>
        </a:p>
      </dgm:t>
    </dgm:pt>
    <dgm:pt modelId="{25900C99-513B-44D2-881C-9245AD9AE136}" type="sibTrans" cxnId="{B6428477-1803-4C43-AEC5-E0FCBFB51B1E}">
      <dgm:prSet/>
      <dgm:spPr/>
      <dgm:t>
        <a:bodyPr/>
        <a:lstStyle/>
        <a:p>
          <a:endParaRPr lang="nb-NO"/>
        </a:p>
      </dgm:t>
    </dgm:pt>
    <dgm:pt modelId="{47A37DD9-058F-46F0-A1A1-630376DB1594}">
      <dgm:prSet phldrT="[Tekst]"/>
      <dgm:spPr/>
      <dgm:t>
        <a:bodyPr/>
        <a:lstStyle/>
        <a:p>
          <a:r>
            <a:rPr lang="nb-NO" dirty="0" smtClean="0"/>
            <a:t>Regional </a:t>
          </a:r>
          <a:r>
            <a:rPr lang="nb-NO" dirty="0" smtClean="0"/>
            <a:t>CWS</a:t>
          </a:r>
          <a:endParaRPr lang="nb-NO" dirty="0"/>
        </a:p>
      </dgm:t>
    </dgm:pt>
    <dgm:pt modelId="{7AC04533-B319-4DAE-842E-2716EFE67B25}" type="parTrans" cxnId="{962A5B09-9EEA-469B-9E95-8F5858687FA0}">
      <dgm:prSet/>
      <dgm:spPr/>
      <dgm:t>
        <a:bodyPr/>
        <a:lstStyle/>
        <a:p>
          <a:endParaRPr lang="nb-NO"/>
        </a:p>
      </dgm:t>
    </dgm:pt>
    <dgm:pt modelId="{CE491B5A-63E7-4FB6-8232-501E696F77D0}" type="sibTrans" cxnId="{962A5B09-9EEA-469B-9E95-8F5858687FA0}">
      <dgm:prSet/>
      <dgm:spPr/>
      <dgm:t>
        <a:bodyPr/>
        <a:lstStyle/>
        <a:p>
          <a:endParaRPr lang="nb-NO"/>
        </a:p>
      </dgm:t>
    </dgm:pt>
    <dgm:pt modelId="{44992475-3BCC-4358-A698-8AC872BACF98}">
      <dgm:prSet phldrT="[Tekst]"/>
      <dgm:spPr/>
      <dgm:t>
        <a:bodyPr/>
        <a:lstStyle/>
        <a:p>
          <a:r>
            <a:rPr lang="nb-NO" dirty="0" err="1" smtClean="0"/>
            <a:t>Municipality</a:t>
          </a:r>
          <a:r>
            <a:rPr lang="nb-NO" dirty="0" smtClean="0"/>
            <a:t> </a:t>
          </a:r>
          <a:r>
            <a:rPr lang="nb-NO" dirty="0" err="1" smtClean="0"/>
            <a:t>level</a:t>
          </a:r>
          <a:endParaRPr lang="nb-NO" dirty="0"/>
        </a:p>
      </dgm:t>
    </dgm:pt>
    <dgm:pt modelId="{17E7990A-5FB7-4E77-AFFB-65CF69665AC9}" type="parTrans" cxnId="{D19C921D-97BD-497F-8C4D-32B1E9D63194}">
      <dgm:prSet/>
      <dgm:spPr/>
      <dgm:t>
        <a:bodyPr/>
        <a:lstStyle/>
        <a:p>
          <a:endParaRPr lang="nb-NO"/>
        </a:p>
      </dgm:t>
    </dgm:pt>
    <dgm:pt modelId="{FDBCDE9E-0B3E-4D0B-AF50-8314F9A4D4AF}" type="sibTrans" cxnId="{D19C921D-97BD-497F-8C4D-32B1E9D63194}">
      <dgm:prSet/>
      <dgm:spPr/>
      <dgm:t>
        <a:bodyPr/>
        <a:lstStyle/>
        <a:p>
          <a:endParaRPr lang="nb-NO"/>
        </a:p>
      </dgm:t>
    </dgm:pt>
    <dgm:pt modelId="{4EDF7B3C-EA8C-44EF-96EA-B2AE71DABF10}">
      <dgm:prSet phldrT="[Tekst]"/>
      <dgm:spPr/>
      <dgm:t>
        <a:bodyPr/>
        <a:lstStyle/>
        <a:p>
          <a:r>
            <a:rPr lang="nb-NO" dirty="0" err="1" smtClean="0"/>
            <a:t>Municipality</a:t>
          </a:r>
          <a:r>
            <a:rPr lang="nb-NO" dirty="0" smtClean="0"/>
            <a:t> </a:t>
          </a:r>
          <a:r>
            <a:rPr lang="nb-NO" dirty="0" smtClean="0"/>
            <a:t>CWS</a:t>
          </a:r>
          <a:endParaRPr lang="nb-NO" dirty="0"/>
        </a:p>
      </dgm:t>
    </dgm:pt>
    <dgm:pt modelId="{0A46E3B0-9EC5-40AC-98DA-D3648D4CD3A3}" type="parTrans" cxnId="{AECCF100-F1CF-4585-9372-EBA360EFD45F}">
      <dgm:prSet/>
      <dgm:spPr/>
      <dgm:t>
        <a:bodyPr/>
        <a:lstStyle/>
        <a:p>
          <a:endParaRPr lang="nb-NO"/>
        </a:p>
      </dgm:t>
    </dgm:pt>
    <dgm:pt modelId="{AC986C8F-3396-4CE3-AA33-4EE44D6E5091}" type="sibTrans" cxnId="{AECCF100-F1CF-4585-9372-EBA360EFD45F}">
      <dgm:prSet/>
      <dgm:spPr/>
      <dgm:t>
        <a:bodyPr/>
        <a:lstStyle/>
        <a:p>
          <a:endParaRPr lang="nb-NO"/>
        </a:p>
      </dgm:t>
    </dgm:pt>
    <dgm:pt modelId="{08D9EFE8-54B0-4A4E-A4B7-88BE64ECBA05}" type="pres">
      <dgm:prSet presAssocID="{B463D0BB-E78C-450B-ADA3-A711173C7383}" presName="linearFlow" presStyleCnt="0">
        <dgm:presLayoutVars>
          <dgm:dir/>
          <dgm:animLvl val="lvl"/>
          <dgm:resizeHandles val="exact"/>
        </dgm:presLayoutVars>
      </dgm:prSet>
      <dgm:spPr/>
      <dgm:t>
        <a:bodyPr/>
        <a:lstStyle/>
        <a:p>
          <a:endParaRPr lang="nb-NO"/>
        </a:p>
      </dgm:t>
    </dgm:pt>
    <dgm:pt modelId="{90D8C2E9-6D73-42EB-A047-733FDB340BE3}" type="pres">
      <dgm:prSet presAssocID="{E4A5D793-DE20-4D80-8F05-ED22A1722220}" presName="composite" presStyleCnt="0"/>
      <dgm:spPr/>
    </dgm:pt>
    <dgm:pt modelId="{775C6E9F-09AA-4129-A611-8EB4272CF0F1}" type="pres">
      <dgm:prSet presAssocID="{E4A5D793-DE20-4D80-8F05-ED22A1722220}" presName="parentText" presStyleLbl="alignNode1" presStyleIdx="0" presStyleCnt="3">
        <dgm:presLayoutVars>
          <dgm:chMax val="1"/>
          <dgm:bulletEnabled val="1"/>
        </dgm:presLayoutVars>
      </dgm:prSet>
      <dgm:spPr/>
      <dgm:t>
        <a:bodyPr/>
        <a:lstStyle/>
        <a:p>
          <a:endParaRPr lang="nb-NO"/>
        </a:p>
      </dgm:t>
    </dgm:pt>
    <dgm:pt modelId="{F148B412-B223-431A-9ACF-C67DC9D53097}" type="pres">
      <dgm:prSet presAssocID="{E4A5D793-DE20-4D80-8F05-ED22A1722220}" presName="descendantText" presStyleLbl="alignAcc1" presStyleIdx="0" presStyleCnt="3">
        <dgm:presLayoutVars>
          <dgm:bulletEnabled val="1"/>
        </dgm:presLayoutVars>
      </dgm:prSet>
      <dgm:spPr/>
      <dgm:t>
        <a:bodyPr/>
        <a:lstStyle/>
        <a:p>
          <a:endParaRPr lang="nb-NO"/>
        </a:p>
      </dgm:t>
    </dgm:pt>
    <dgm:pt modelId="{727D8914-2028-42E3-8EF9-29D89AD80B68}" type="pres">
      <dgm:prSet presAssocID="{A19F2403-0D97-4B00-88A1-CFFC7F64851D}" presName="sp" presStyleCnt="0"/>
      <dgm:spPr/>
    </dgm:pt>
    <dgm:pt modelId="{1829782B-3CCF-4CE3-AB5D-A0D41CDABCF4}" type="pres">
      <dgm:prSet presAssocID="{BA11886A-B05B-4D90-B753-CF4D83C1280B}" presName="composite" presStyleCnt="0"/>
      <dgm:spPr/>
    </dgm:pt>
    <dgm:pt modelId="{4C52F66D-D259-43E1-B3DF-A640798CA03E}" type="pres">
      <dgm:prSet presAssocID="{BA11886A-B05B-4D90-B753-CF4D83C1280B}" presName="parentText" presStyleLbl="alignNode1" presStyleIdx="1" presStyleCnt="3">
        <dgm:presLayoutVars>
          <dgm:chMax val="1"/>
          <dgm:bulletEnabled val="1"/>
        </dgm:presLayoutVars>
      </dgm:prSet>
      <dgm:spPr/>
      <dgm:t>
        <a:bodyPr/>
        <a:lstStyle/>
        <a:p>
          <a:endParaRPr lang="nb-NO"/>
        </a:p>
      </dgm:t>
    </dgm:pt>
    <dgm:pt modelId="{52B057A1-B268-408E-99C9-97FCBEB5847C}" type="pres">
      <dgm:prSet presAssocID="{BA11886A-B05B-4D90-B753-CF4D83C1280B}" presName="descendantText" presStyleLbl="alignAcc1" presStyleIdx="1" presStyleCnt="3">
        <dgm:presLayoutVars>
          <dgm:bulletEnabled val="1"/>
        </dgm:presLayoutVars>
      </dgm:prSet>
      <dgm:spPr/>
      <dgm:t>
        <a:bodyPr/>
        <a:lstStyle/>
        <a:p>
          <a:endParaRPr lang="nb-NO"/>
        </a:p>
      </dgm:t>
    </dgm:pt>
    <dgm:pt modelId="{41144FA6-B1E6-4BE5-9C28-0B086FA40DDC}" type="pres">
      <dgm:prSet presAssocID="{A783764B-4315-481F-AF09-7265930BFFC1}" presName="sp" presStyleCnt="0"/>
      <dgm:spPr/>
    </dgm:pt>
    <dgm:pt modelId="{0FEDD1D7-CC62-46BA-B65E-11CD7A4ABF2C}" type="pres">
      <dgm:prSet presAssocID="{44992475-3BCC-4358-A698-8AC872BACF98}" presName="composite" presStyleCnt="0"/>
      <dgm:spPr/>
    </dgm:pt>
    <dgm:pt modelId="{1D77B16A-6A51-478B-9BAB-CDBD21CAD517}" type="pres">
      <dgm:prSet presAssocID="{44992475-3BCC-4358-A698-8AC872BACF98}" presName="parentText" presStyleLbl="alignNode1" presStyleIdx="2" presStyleCnt="3">
        <dgm:presLayoutVars>
          <dgm:chMax val="1"/>
          <dgm:bulletEnabled val="1"/>
        </dgm:presLayoutVars>
      </dgm:prSet>
      <dgm:spPr/>
      <dgm:t>
        <a:bodyPr/>
        <a:lstStyle/>
        <a:p>
          <a:endParaRPr lang="nb-NO"/>
        </a:p>
      </dgm:t>
    </dgm:pt>
    <dgm:pt modelId="{E077A437-8A21-4CE3-B690-8064E1F4EB9C}" type="pres">
      <dgm:prSet presAssocID="{44992475-3BCC-4358-A698-8AC872BACF98}" presName="descendantText" presStyleLbl="alignAcc1" presStyleIdx="2" presStyleCnt="3">
        <dgm:presLayoutVars>
          <dgm:bulletEnabled val="1"/>
        </dgm:presLayoutVars>
      </dgm:prSet>
      <dgm:spPr/>
      <dgm:t>
        <a:bodyPr/>
        <a:lstStyle/>
        <a:p>
          <a:endParaRPr lang="nb-NO"/>
        </a:p>
      </dgm:t>
    </dgm:pt>
  </dgm:ptLst>
  <dgm:cxnLst>
    <dgm:cxn modelId="{204C44DD-8900-498E-9807-CB650962F495}" type="presOf" srcId="{E4A5D793-DE20-4D80-8F05-ED22A1722220}" destId="{775C6E9F-09AA-4129-A611-8EB4272CF0F1}" srcOrd="0" destOrd="0" presId="urn:microsoft.com/office/officeart/2005/8/layout/chevron2"/>
    <dgm:cxn modelId="{1AB4A2F7-B993-4636-B833-62B75A72671E}" type="presOf" srcId="{BA11886A-B05B-4D90-B753-CF4D83C1280B}" destId="{4C52F66D-D259-43E1-B3DF-A640798CA03E}" srcOrd="0" destOrd="0" presId="urn:microsoft.com/office/officeart/2005/8/layout/chevron2"/>
    <dgm:cxn modelId="{30367418-5B32-49CD-904B-6E4AADE4DE07}" srcId="{B463D0BB-E78C-450B-ADA3-A711173C7383}" destId="{E4A5D793-DE20-4D80-8F05-ED22A1722220}" srcOrd="0" destOrd="0" parTransId="{99F81C4F-BBA6-4591-AFC6-679AD542ABB1}" sibTransId="{A19F2403-0D97-4B00-88A1-CFFC7F64851D}"/>
    <dgm:cxn modelId="{C7CC1F78-32C9-44AE-A46C-6391D9442CE7}" type="presOf" srcId="{B463D0BB-E78C-450B-ADA3-A711173C7383}" destId="{08D9EFE8-54B0-4A4E-A4B7-88BE64ECBA05}" srcOrd="0" destOrd="0" presId="urn:microsoft.com/office/officeart/2005/8/layout/chevron2"/>
    <dgm:cxn modelId="{2B633A25-0E0A-433D-ACE1-13E9270A20BD}" type="presOf" srcId="{4EDF7B3C-EA8C-44EF-96EA-B2AE71DABF10}" destId="{E077A437-8A21-4CE3-B690-8064E1F4EB9C}" srcOrd="0" destOrd="0" presId="urn:microsoft.com/office/officeart/2005/8/layout/chevron2"/>
    <dgm:cxn modelId="{AECCF100-F1CF-4585-9372-EBA360EFD45F}" srcId="{44992475-3BCC-4358-A698-8AC872BACF98}" destId="{4EDF7B3C-EA8C-44EF-96EA-B2AE71DABF10}" srcOrd="0" destOrd="0" parTransId="{0A46E3B0-9EC5-40AC-98DA-D3648D4CD3A3}" sibTransId="{AC986C8F-3396-4CE3-AA33-4EE44D6E5091}"/>
    <dgm:cxn modelId="{D19C921D-97BD-497F-8C4D-32B1E9D63194}" srcId="{B463D0BB-E78C-450B-ADA3-A711173C7383}" destId="{44992475-3BCC-4358-A698-8AC872BACF98}" srcOrd="2" destOrd="0" parTransId="{17E7990A-5FB7-4E77-AFFB-65CF69665AC9}" sibTransId="{FDBCDE9E-0B3E-4D0B-AF50-8314F9A4D4AF}"/>
    <dgm:cxn modelId="{2E2356FB-AF29-4CA1-9ADD-09DE1A368522}" type="presOf" srcId="{F4E5D1C0-E15C-4EDC-9048-40A4D27C26F9}" destId="{F148B412-B223-431A-9ACF-C67DC9D53097}" srcOrd="0" destOrd="1" presId="urn:microsoft.com/office/officeart/2005/8/layout/chevron2"/>
    <dgm:cxn modelId="{4C1D0996-40AC-4772-A61A-6917D0F0DA47}" type="presOf" srcId="{44992475-3BCC-4358-A698-8AC872BACF98}" destId="{1D77B16A-6A51-478B-9BAB-CDBD21CAD517}" srcOrd="0" destOrd="0" presId="urn:microsoft.com/office/officeart/2005/8/layout/chevron2"/>
    <dgm:cxn modelId="{C33A49D4-3446-4393-A86A-4581D0A1CFA4}" srcId="{E4A5D793-DE20-4D80-8F05-ED22A1722220}" destId="{C765EC10-DE2B-43C0-B309-119BC3649EFF}" srcOrd="0" destOrd="0" parTransId="{95904FC7-F3A3-4AB2-90F0-E20AE3F0A7B6}" sibTransId="{00CA8C13-BCD9-4452-AD74-64845DC01A8C}"/>
    <dgm:cxn modelId="{BC7CC25B-8DBE-4BB0-B341-94B763906F43}" type="presOf" srcId="{47A37DD9-058F-46F0-A1A1-630376DB1594}" destId="{52B057A1-B268-408E-99C9-97FCBEB5847C}" srcOrd="0" destOrd="1" presId="urn:microsoft.com/office/officeart/2005/8/layout/chevron2"/>
    <dgm:cxn modelId="{2AEE69B9-D0D7-45FD-9BB0-16348369E477}" srcId="{B463D0BB-E78C-450B-ADA3-A711173C7383}" destId="{BA11886A-B05B-4D90-B753-CF4D83C1280B}" srcOrd="1" destOrd="0" parTransId="{D63D3865-3671-4D5F-BF00-518FB9385725}" sibTransId="{A783764B-4315-481F-AF09-7265930BFFC1}"/>
    <dgm:cxn modelId="{AF6C1FA1-F50E-49FE-BC22-F092E5A2F24C}" type="presOf" srcId="{C765EC10-DE2B-43C0-B309-119BC3649EFF}" destId="{F148B412-B223-431A-9ACF-C67DC9D53097}" srcOrd="0" destOrd="0" presId="urn:microsoft.com/office/officeart/2005/8/layout/chevron2"/>
    <dgm:cxn modelId="{CE989D38-0A50-42B8-9215-327DF47307C9}" srcId="{E4A5D793-DE20-4D80-8F05-ED22A1722220}" destId="{F4E5D1C0-E15C-4EDC-9048-40A4D27C26F9}" srcOrd="1" destOrd="0" parTransId="{F7604F5B-6807-4347-B62E-1812E8A79B20}" sibTransId="{AEC77D43-6AEF-4244-8C7D-52DC926DB07D}"/>
    <dgm:cxn modelId="{B6428477-1803-4C43-AEC5-E0FCBFB51B1E}" srcId="{BA11886A-B05B-4D90-B753-CF4D83C1280B}" destId="{BC9276BB-01C1-4F85-A64D-754814444FA6}" srcOrd="0" destOrd="0" parTransId="{8E68FD62-8152-4CF8-B1BB-75C371CB47D8}" sibTransId="{25900C99-513B-44D2-881C-9245AD9AE136}"/>
    <dgm:cxn modelId="{EA472C7E-E6C3-4227-B9A4-2F7C82A4F0A0}" type="presOf" srcId="{BC9276BB-01C1-4F85-A64D-754814444FA6}" destId="{52B057A1-B268-408E-99C9-97FCBEB5847C}" srcOrd="0" destOrd="0" presId="urn:microsoft.com/office/officeart/2005/8/layout/chevron2"/>
    <dgm:cxn modelId="{962A5B09-9EEA-469B-9E95-8F5858687FA0}" srcId="{BA11886A-B05B-4D90-B753-CF4D83C1280B}" destId="{47A37DD9-058F-46F0-A1A1-630376DB1594}" srcOrd="1" destOrd="0" parTransId="{7AC04533-B319-4DAE-842E-2716EFE67B25}" sibTransId="{CE491B5A-63E7-4FB6-8232-501E696F77D0}"/>
    <dgm:cxn modelId="{40952D41-A460-404F-A1CE-499319737BA4}" type="presParOf" srcId="{08D9EFE8-54B0-4A4E-A4B7-88BE64ECBA05}" destId="{90D8C2E9-6D73-42EB-A047-733FDB340BE3}" srcOrd="0" destOrd="0" presId="urn:microsoft.com/office/officeart/2005/8/layout/chevron2"/>
    <dgm:cxn modelId="{EE6B7999-B1ED-4B61-BE56-20EC21B9BD3A}" type="presParOf" srcId="{90D8C2E9-6D73-42EB-A047-733FDB340BE3}" destId="{775C6E9F-09AA-4129-A611-8EB4272CF0F1}" srcOrd="0" destOrd="0" presId="urn:microsoft.com/office/officeart/2005/8/layout/chevron2"/>
    <dgm:cxn modelId="{A9836D8D-8402-44E7-8777-DDE27B535205}" type="presParOf" srcId="{90D8C2E9-6D73-42EB-A047-733FDB340BE3}" destId="{F148B412-B223-431A-9ACF-C67DC9D53097}" srcOrd="1" destOrd="0" presId="urn:microsoft.com/office/officeart/2005/8/layout/chevron2"/>
    <dgm:cxn modelId="{404C630C-2DE1-4C8C-8142-8F4316919BF8}" type="presParOf" srcId="{08D9EFE8-54B0-4A4E-A4B7-88BE64ECBA05}" destId="{727D8914-2028-42E3-8EF9-29D89AD80B68}" srcOrd="1" destOrd="0" presId="urn:microsoft.com/office/officeart/2005/8/layout/chevron2"/>
    <dgm:cxn modelId="{9E625B73-CAB7-4F17-AA36-FDA512408B73}" type="presParOf" srcId="{08D9EFE8-54B0-4A4E-A4B7-88BE64ECBA05}" destId="{1829782B-3CCF-4CE3-AB5D-A0D41CDABCF4}" srcOrd="2" destOrd="0" presId="urn:microsoft.com/office/officeart/2005/8/layout/chevron2"/>
    <dgm:cxn modelId="{BE9F9FA2-4DBC-4D89-858F-94C233C5A7AF}" type="presParOf" srcId="{1829782B-3CCF-4CE3-AB5D-A0D41CDABCF4}" destId="{4C52F66D-D259-43E1-B3DF-A640798CA03E}" srcOrd="0" destOrd="0" presId="urn:microsoft.com/office/officeart/2005/8/layout/chevron2"/>
    <dgm:cxn modelId="{85354FBF-2D3B-4DD8-A9F2-B23FB4432B88}" type="presParOf" srcId="{1829782B-3CCF-4CE3-AB5D-A0D41CDABCF4}" destId="{52B057A1-B268-408E-99C9-97FCBEB5847C}" srcOrd="1" destOrd="0" presId="urn:microsoft.com/office/officeart/2005/8/layout/chevron2"/>
    <dgm:cxn modelId="{DAF36063-9D5C-4E0A-AE23-D150534A597B}" type="presParOf" srcId="{08D9EFE8-54B0-4A4E-A4B7-88BE64ECBA05}" destId="{41144FA6-B1E6-4BE5-9C28-0B086FA40DDC}" srcOrd="3" destOrd="0" presId="urn:microsoft.com/office/officeart/2005/8/layout/chevron2"/>
    <dgm:cxn modelId="{342C23B7-42B4-40EB-8B82-DA0A07B7BC37}" type="presParOf" srcId="{08D9EFE8-54B0-4A4E-A4B7-88BE64ECBA05}" destId="{0FEDD1D7-CC62-46BA-B65E-11CD7A4ABF2C}" srcOrd="4" destOrd="0" presId="urn:microsoft.com/office/officeart/2005/8/layout/chevron2"/>
    <dgm:cxn modelId="{F287DE1B-20FD-4AFF-A75F-34363CFC3911}" type="presParOf" srcId="{0FEDD1D7-CC62-46BA-B65E-11CD7A4ABF2C}" destId="{1D77B16A-6A51-478B-9BAB-CDBD21CAD517}" srcOrd="0" destOrd="0" presId="urn:microsoft.com/office/officeart/2005/8/layout/chevron2"/>
    <dgm:cxn modelId="{9DA5A4BB-6234-48B2-BCCD-DE091726EA33}" type="presParOf" srcId="{0FEDD1D7-CC62-46BA-B65E-11CD7A4ABF2C}" destId="{E077A437-8A21-4CE3-B690-8064E1F4EB9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7D6863-8A85-4082-BAD6-FD192C10F3F4}"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nb-NO"/>
        </a:p>
      </dgm:t>
    </dgm:pt>
    <dgm:pt modelId="{8650308B-39F1-4E16-9C2D-54C0827386F7}">
      <dgm:prSet phldrT="[Tekst]"/>
      <dgm:spPr/>
      <dgm:t>
        <a:bodyPr/>
        <a:lstStyle/>
        <a:p>
          <a:r>
            <a:rPr lang="nb-NO" dirty="0" err="1" smtClean="0"/>
            <a:t>Concern</a:t>
          </a:r>
          <a:endParaRPr lang="nb-NO" dirty="0"/>
        </a:p>
      </dgm:t>
    </dgm:pt>
    <dgm:pt modelId="{FDAC6E8C-0C32-40FF-9D66-784B829C87C1}" type="parTrans" cxnId="{AF58AF6F-7569-40D9-9E2F-A6EF112A8A6B}">
      <dgm:prSet/>
      <dgm:spPr/>
      <dgm:t>
        <a:bodyPr/>
        <a:lstStyle/>
        <a:p>
          <a:endParaRPr lang="nb-NO"/>
        </a:p>
      </dgm:t>
    </dgm:pt>
    <dgm:pt modelId="{170252E0-C232-443A-BFC2-D0A374D15BEC}" type="sibTrans" cxnId="{AF58AF6F-7569-40D9-9E2F-A6EF112A8A6B}">
      <dgm:prSet/>
      <dgm:spPr/>
      <dgm:t>
        <a:bodyPr/>
        <a:lstStyle/>
        <a:p>
          <a:r>
            <a:rPr lang="nb-NO" dirty="0" smtClean="0"/>
            <a:t>Case </a:t>
          </a:r>
          <a:r>
            <a:rPr lang="nb-NO" dirty="0" err="1" smtClean="0"/>
            <a:t>closed</a:t>
          </a:r>
          <a:r>
            <a:rPr lang="nb-NO" dirty="0" smtClean="0"/>
            <a:t> or </a:t>
          </a:r>
          <a:r>
            <a:rPr lang="nb-NO" dirty="0" err="1" smtClean="0"/>
            <a:t>investigation</a:t>
          </a:r>
          <a:endParaRPr lang="nb-NO" dirty="0"/>
        </a:p>
      </dgm:t>
    </dgm:pt>
    <dgm:pt modelId="{DBD6951C-FB84-41CD-9AA2-46B5D98C82E1}" type="asst">
      <dgm:prSet phldrT="[Tekst]"/>
      <dgm:spPr/>
      <dgm:t>
        <a:bodyPr/>
        <a:lstStyle/>
        <a:p>
          <a:r>
            <a:rPr lang="nb-NO" dirty="0" err="1" smtClean="0"/>
            <a:t>Investigation</a:t>
          </a:r>
          <a:endParaRPr lang="nb-NO" dirty="0"/>
        </a:p>
      </dgm:t>
    </dgm:pt>
    <dgm:pt modelId="{ECA43713-8EE7-4229-89B9-2853289AA777}" type="parTrans" cxnId="{CBF4331A-AA94-4879-9260-0A80242A7494}">
      <dgm:prSet/>
      <dgm:spPr/>
      <dgm:t>
        <a:bodyPr/>
        <a:lstStyle/>
        <a:p>
          <a:endParaRPr lang="nb-NO"/>
        </a:p>
      </dgm:t>
    </dgm:pt>
    <dgm:pt modelId="{391A6A5A-BA65-43E4-B36F-5863BB58AE21}" type="sibTrans" cxnId="{CBF4331A-AA94-4879-9260-0A80242A7494}">
      <dgm:prSet/>
      <dgm:spPr/>
      <dgm:t>
        <a:bodyPr/>
        <a:lstStyle/>
        <a:p>
          <a:r>
            <a:rPr lang="nb-NO" dirty="0" err="1" smtClean="0"/>
            <a:t>Investigation</a:t>
          </a:r>
          <a:r>
            <a:rPr lang="nb-NO" dirty="0" smtClean="0"/>
            <a:t> report</a:t>
          </a:r>
          <a:endParaRPr lang="nb-NO" dirty="0"/>
        </a:p>
      </dgm:t>
    </dgm:pt>
    <dgm:pt modelId="{5F54910B-3393-47F6-8501-DEADB79D5278}">
      <dgm:prSet phldrT="[Tekst]"/>
      <dgm:spPr/>
      <dgm:t>
        <a:bodyPr/>
        <a:lstStyle/>
        <a:p>
          <a:r>
            <a:rPr lang="nb-NO" dirty="0" smtClean="0"/>
            <a:t>Case </a:t>
          </a:r>
          <a:r>
            <a:rPr lang="nb-NO" dirty="0" err="1" smtClean="0"/>
            <a:t>closed</a:t>
          </a:r>
          <a:endParaRPr lang="nb-NO" dirty="0"/>
        </a:p>
      </dgm:t>
    </dgm:pt>
    <dgm:pt modelId="{1DB88D95-8B7F-4B8A-9A54-C181A4F7380B}" type="parTrans" cxnId="{419F36E4-0833-4FE7-8CF8-29D2DABF47F5}">
      <dgm:prSet/>
      <dgm:spPr/>
      <dgm:t>
        <a:bodyPr/>
        <a:lstStyle/>
        <a:p>
          <a:endParaRPr lang="nb-NO"/>
        </a:p>
      </dgm:t>
    </dgm:pt>
    <dgm:pt modelId="{5970A378-8889-4F66-BFC8-C2AE583366D5}" type="sibTrans" cxnId="{419F36E4-0833-4FE7-8CF8-29D2DABF47F5}">
      <dgm:prSet/>
      <dgm:spPr/>
      <dgm:t>
        <a:bodyPr/>
        <a:lstStyle/>
        <a:p>
          <a:endParaRPr lang="nb-NO"/>
        </a:p>
      </dgm:t>
    </dgm:pt>
    <dgm:pt modelId="{D0D4EF53-B9A3-4C5D-980C-348C91933CB7}">
      <dgm:prSet phldrT="[Tekst]"/>
      <dgm:spPr/>
      <dgm:t>
        <a:bodyPr/>
        <a:lstStyle/>
        <a:p>
          <a:r>
            <a:rPr lang="nb-NO" dirty="0" err="1" smtClean="0"/>
            <a:t>Voluntary</a:t>
          </a:r>
          <a:r>
            <a:rPr lang="nb-NO" dirty="0" smtClean="0"/>
            <a:t> </a:t>
          </a:r>
          <a:r>
            <a:rPr lang="nb-NO" dirty="0" err="1" smtClean="0"/>
            <a:t>measures</a:t>
          </a:r>
          <a:endParaRPr lang="nb-NO" dirty="0"/>
        </a:p>
      </dgm:t>
    </dgm:pt>
    <dgm:pt modelId="{7751372D-E839-410D-B3BB-6C7D73467DE9}" type="parTrans" cxnId="{669C2430-5BC0-4C7F-8707-1359A2715381}">
      <dgm:prSet/>
      <dgm:spPr/>
      <dgm:t>
        <a:bodyPr/>
        <a:lstStyle/>
        <a:p>
          <a:endParaRPr lang="nb-NO"/>
        </a:p>
      </dgm:t>
    </dgm:pt>
    <dgm:pt modelId="{E4EC83C1-8EA9-463D-B1A1-32379BE0CFCD}" type="sibTrans" cxnId="{669C2430-5BC0-4C7F-8707-1359A2715381}">
      <dgm:prSet/>
      <dgm:spPr/>
      <dgm:t>
        <a:bodyPr/>
        <a:lstStyle/>
        <a:p>
          <a:r>
            <a:rPr lang="nb-NO" dirty="0" err="1" smtClean="0"/>
            <a:t>Municipality</a:t>
          </a:r>
          <a:r>
            <a:rPr lang="nb-NO" dirty="0" smtClean="0"/>
            <a:t> </a:t>
          </a:r>
          <a:r>
            <a:rPr lang="nb-NO" dirty="0" err="1" smtClean="0"/>
            <a:t>level</a:t>
          </a:r>
          <a:endParaRPr lang="nb-NO" dirty="0"/>
        </a:p>
      </dgm:t>
    </dgm:pt>
    <dgm:pt modelId="{9C6BC685-6192-43FB-8811-E8ED70A86B5A}">
      <dgm:prSet phldrT="[Tekst]"/>
      <dgm:spPr/>
      <dgm:t>
        <a:bodyPr/>
        <a:lstStyle/>
        <a:p>
          <a:r>
            <a:rPr lang="nb-NO" dirty="0" err="1" smtClean="0"/>
            <a:t>Involuntary</a:t>
          </a:r>
          <a:r>
            <a:rPr lang="nb-NO" dirty="0" smtClean="0"/>
            <a:t> </a:t>
          </a:r>
          <a:r>
            <a:rPr lang="nb-NO" dirty="0" err="1" smtClean="0"/>
            <a:t>measures</a:t>
          </a:r>
          <a:endParaRPr lang="nb-NO" dirty="0"/>
        </a:p>
      </dgm:t>
    </dgm:pt>
    <dgm:pt modelId="{97C3B3A9-4D53-4A59-8D48-13921B233AF0}" type="parTrans" cxnId="{D69D497B-6833-4012-87DF-49927DD62BFD}">
      <dgm:prSet/>
      <dgm:spPr/>
      <dgm:t>
        <a:bodyPr/>
        <a:lstStyle/>
        <a:p>
          <a:endParaRPr lang="nb-NO"/>
        </a:p>
      </dgm:t>
    </dgm:pt>
    <dgm:pt modelId="{29F708C6-FF4B-4AE0-9E4F-9A5DC557C9C3}" type="sibTrans" cxnId="{D69D497B-6833-4012-87DF-49927DD62BFD}">
      <dgm:prSet/>
      <dgm:spPr/>
      <dgm:t>
        <a:bodyPr/>
        <a:lstStyle/>
        <a:p>
          <a:r>
            <a:rPr lang="nb-NO" dirty="0" smtClean="0"/>
            <a:t>Regional &amp; </a:t>
          </a:r>
          <a:r>
            <a:rPr lang="nb-NO" dirty="0" err="1" smtClean="0"/>
            <a:t>Judicial</a:t>
          </a:r>
          <a:r>
            <a:rPr lang="nb-NO" dirty="0" smtClean="0"/>
            <a:t> </a:t>
          </a:r>
          <a:r>
            <a:rPr lang="nb-NO" dirty="0" err="1" smtClean="0"/>
            <a:t>level</a:t>
          </a:r>
          <a:endParaRPr lang="nb-NO" dirty="0"/>
        </a:p>
      </dgm:t>
    </dgm:pt>
    <dgm:pt modelId="{4EB61B3A-323F-4612-874C-6E11205A2C57}" type="pres">
      <dgm:prSet presAssocID="{6B7D6863-8A85-4082-BAD6-FD192C10F3F4}" presName="hierChild1" presStyleCnt="0">
        <dgm:presLayoutVars>
          <dgm:orgChart val="1"/>
          <dgm:chPref val="1"/>
          <dgm:dir/>
          <dgm:animOne val="branch"/>
          <dgm:animLvl val="lvl"/>
          <dgm:resizeHandles/>
        </dgm:presLayoutVars>
      </dgm:prSet>
      <dgm:spPr/>
    </dgm:pt>
    <dgm:pt modelId="{78D3B2C9-97A2-4622-8559-67CC652E7118}" type="pres">
      <dgm:prSet presAssocID="{8650308B-39F1-4E16-9C2D-54C0827386F7}" presName="hierRoot1" presStyleCnt="0">
        <dgm:presLayoutVars>
          <dgm:hierBranch val="init"/>
        </dgm:presLayoutVars>
      </dgm:prSet>
      <dgm:spPr/>
    </dgm:pt>
    <dgm:pt modelId="{88BD17B8-24E4-41B1-B044-F217D472E413}" type="pres">
      <dgm:prSet presAssocID="{8650308B-39F1-4E16-9C2D-54C0827386F7}" presName="rootComposite1" presStyleCnt="0"/>
      <dgm:spPr/>
    </dgm:pt>
    <dgm:pt modelId="{DC9AC7E2-777E-4112-BCD7-599051DDC050}" type="pres">
      <dgm:prSet presAssocID="{8650308B-39F1-4E16-9C2D-54C0827386F7}" presName="rootText1" presStyleLbl="node0" presStyleIdx="0" presStyleCnt="1">
        <dgm:presLayoutVars>
          <dgm:chMax/>
          <dgm:chPref val="3"/>
        </dgm:presLayoutVars>
      </dgm:prSet>
      <dgm:spPr/>
    </dgm:pt>
    <dgm:pt modelId="{26D4940A-377A-4DA6-85A0-29D3C6AE1804}" type="pres">
      <dgm:prSet presAssocID="{8650308B-39F1-4E16-9C2D-54C0827386F7}" presName="titleText1" presStyleLbl="fgAcc0" presStyleIdx="0" presStyleCnt="1" custScaleY="202233">
        <dgm:presLayoutVars>
          <dgm:chMax val="0"/>
          <dgm:chPref val="0"/>
        </dgm:presLayoutVars>
      </dgm:prSet>
      <dgm:spPr/>
      <dgm:t>
        <a:bodyPr/>
        <a:lstStyle/>
        <a:p>
          <a:endParaRPr lang="nb-NO"/>
        </a:p>
      </dgm:t>
    </dgm:pt>
    <dgm:pt modelId="{831FF18A-7208-4421-A3D2-470481B2039D}" type="pres">
      <dgm:prSet presAssocID="{8650308B-39F1-4E16-9C2D-54C0827386F7}" presName="rootConnector1" presStyleLbl="node1" presStyleIdx="0" presStyleCnt="3"/>
      <dgm:spPr/>
    </dgm:pt>
    <dgm:pt modelId="{1D6CD088-1575-485E-BEA8-B6BBB55EDBB5}" type="pres">
      <dgm:prSet presAssocID="{8650308B-39F1-4E16-9C2D-54C0827386F7}" presName="hierChild2" presStyleCnt="0"/>
      <dgm:spPr/>
    </dgm:pt>
    <dgm:pt modelId="{1E763E88-CE42-46C0-AB58-FC12F10B4408}" type="pres">
      <dgm:prSet presAssocID="{1DB88D95-8B7F-4B8A-9A54-C181A4F7380B}" presName="Name37" presStyleLbl="parChTrans1D2" presStyleIdx="0" presStyleCnt="4"/>
      <dgm:spPr/>
    </dgm:pt>
    <dgm:pt modelId="{F42F0269-443D-4AAA-BAF0-09B58D35FBB6}" type="pres">
      <dgm:prSet presAssocID="{5F54910B-3393-47F6-8501-DEADB79D5278}" presName="hierRoot2" presStyleCnt="0">
        <dgm:presLayoutVars>
          <dgm:hierBranch val="init"/>
        </dgm:presLayoutVars>
      </dgm:prSet>
      <dgm:spPr/>
    </dgm:pt>
    <dgm:pt modelId="{40194E5D-D834-4736-8674-C2CE369AAFAB}" type="pres">
      <dgm:prSet presAssocID="{5F54910B-3393-47F6-8501-DEADB79D5278}" presName="rootComposite" presStyleCnt="0"/>
      <dgm:spPr/>
    </dgm:pt>
    <dgm:pt modelId="{594A6850-AEFC-4083-B18A-09B32DE528FD}" type="pres">
      <dgm:prSet presAssocID="{5F54910B-3393-47F6-8501-DEADB79D5278}" presName="rootText" presStyleLbl="node1" presStyleIdx="0" presStyleCnt="3">
        <dgm:presLayoutVars>
          <dgm:chMax/>
          <dgm:chPref val="3"/>
        </dgm:presLayoutVars>
      </dgm:prSet>
      <dgm:spPr/>
    </dgm:pt>
    <dgm:pt modelId="{7F921A73-BD4D-4EF7-853F-92BD935F8ABD}" type="pres">
      <dgm:prSet presAssocID="{5F54910B-3393-47F6-8501-DEADB79D5278}" presName="titleText2" presStyleLbl="fgAcc1" presStyleIdx="0" presStyleCnt="3" custFlipVert="0" custScaleY="28022">
        <dgm:presLayoutVars>
          <dgm:chMax val="0"/>
          <dgm:chPref val="0"/>
        </dgm:presLayoutVars>
      </dgm:prSet>
      <dgm:spPr/>
    </dgm:pt>
    <dgm:pt modelId="{B79831FC-3D74-4113-A6C3-E88C9C3AB801}" type="pres">
      <dgm:prSet presAssocID="{5F54910B-3393-47F6-8501-DEADB79D5278}" presName="rootConnector" presStyleLbl="node2" presStyleIdx="0" presStyleCnt="0"/>
      <dgm:spPr/>
    </dgm:pt>
    <dgm:pt modelId="{E049771B-5A8A-4ECC-B404-389023998F0E}" type="pres">
      <dgm:prSet presAssocID="{5F54910B-3393-47F6-8501-DEADB79D5278}" presName="hierChild4" presStyleCnt="0"/>
      <dgm:spPr/>
    </dgm:pt>
    <dgm:pt modelId="{07D2F341-75B9-4307-B169-AAB8FD622768}" type="pres">
      <dgm:prSet presAssocID="{5F54910B-3393-47F6-8501-DEADB79D5278}" presName="hierChild5" presStyleCnt="0"/>
      <dgm:spPr/>
    </dgm:pt>
    <dgm:pt modelId="{D1A3FEF4-6232-42BE-8683-AFE193345801}" type="pres">
      <dgm:prSet presAssocID="{7751372D-E839-410D-B3BB-6C7D73467DE9}" presName="Name37" presStyleLbl="parChTrans1D2" presStyleIdx="1" presStyleCnt="4"/>
      <dgm:spPr/>
    </dgm:pt>
    <dgm:pt modelId="{7B8FA39D-F7CD-4F60-9978-6C6047F091E3}" type="pres">
      <dgm:prSet presAssocID="{D0D4EF53-B9A3-4C5D-980C-348C91933CB7}" presName="hierRoot2" presStyleCnt="0">
        <dgm:presLayoutVars>
          <dgm:hierBranch val="init"/>
        </dgm:presLayoutVars>
      </dgm:prSet>
      <dgm:spPr/>
    </dgm:pt>
    <dgm:pt modelId="{55828471-295D-4A98-917C-2AE96BB9AC94}" type="pres">
      <dgm:prSet presAssocID="{D0D4EF53-B9A3-4C5D-980C-348C91933CB7}" presName="rootComposite" presStyleCnt="0"/>
      <dgm:spPr/>
    </dgm:pt>
    <dgm:pt modelId="{B4E9D536-9E08-4990-9018-D270FFCB3787}" type="pres">
      <dgm:prSet presAssocID="{D0D4EF53-B9A3-4C5D-980C-348C91933CB7}" presName="rootText" presStyleLbl="node1" presStyleIdx="1" presStyleCnt="3">
        <dgm:presLayoutVars>
          <dgm:chMax/>
          <dgm:chPref val="3"/>
        </dgm:presLayoutVars>
      </dgm:prSet>
      <dgm:spPr/>
    </dgm:pt>
    <dgm:pt modelId="{6F81FEA3-93CC-4C58-B63D-11B5872016DD}" type="pres">
      <dgm:prSet presAssocID="{D0D4EF53-B9A3-4C5D-980C-348C91933CB7}" presName="titleText2" presStyleLbl="fgAcc1" presStyleIdx="1" presStyleCnt="3">
        <dgm:presLayoutVars>
          <dgm:chMax val="0"/>
          <dgm:chPref val="0"/>
        </dgm:presLayoutVars>
      </dgm:prSet>
      <dgm:spPr/>
      <dgm:t>
        <a:bodyPr/>
        <a:lstStyle/>
        <a:p>
          <a:endParaRPr lang="nb-NO"/>
        </a:p>
      </dgm:t>
    </dgm:pt>
    <dgm:pt modelId="{A6D4974A-FA1D-4B48-BB84-98BD52C46AC2}" type="pres">
      <dgm:prSet presAssocID="{D0D4EF53-B9A3-4C5D-980C-348C91933CB7}" presName="rootConnector" presStyleLbl="node2" presStyleIdx="0" presStyleCnt="0"/>
      <dgm:spPr/>
    </dgm:pt>
    <dgm:pt modelId="{8B357EF4-6D17-45C4-A77B-978C9C975126}" type="pres">
      <dgm:prSet presAssocID="{D0D4EF53-B9A3-4C5D-980C-348C91933CB7}" presName="hierChild4" presStyleCnt="0"/>
      <dgm:spPr/>
    </dgm:pt>
    <dgm:pt modelId="{DBA2E316-524A-4CD3-B337-295E4895DC33}" type="pres">
      <dgm:prSet presAssocID="{D0D4EF53-B9A3-4C5D-980C-348C91933CB7}" presName="hierChild5" presStyleCnt="0"/>
      <dgm:spPr/>
    </dgm:pt>
    <dgm:pt modelId="{6271C05A-994A-47A3-B0E8-A8C33A9455ED}" type="pres">
      <dgm:prSet presAssocID="{97C3B3A9-4D53-4A59-8D48-13921B233AF0}" presName="Name37" presStyleLbl="parChTrans1D2" presStyleIdx="2" presStyleCnt="4"/>
      <dgm:spPr/>
    </dgm:pt>
    <dgm:pt modelId="{97DCC2B1-D3E7-427D-9929-4ABBE49A6641}" type="pres">
      <dgm:prSet presAssocID="{9C6BC685-6192-43FB-8811-E8ED70A86B5A}" presName="hierRoot2" presStyleCnt="0">
        <dgm:presLayoutVars>
          <dgm:hierBranch val="init"/>
        </dgm:presLayoutVars>
      </dgm:prSet>
      <dgm:spPr/>
    </dgm:pt>
    <dgm:pt modelId="{D9D27C8D-BAC8-41F1-B3C8-6488D8735861}" type="pres">
      <dgm:prSet presAssocID="{9C6BC685-6192-43FB-8811-E8ED70A86B5A}" presName="rootComposite" presStyleCnt="0"/>
      <dgm:spPr/>
    </dgm:pt>
    <dgm:pt modelId="{8D2FFCF0-4A28-4493-8C8A-C23F5BB8510E}" type="pres">
      <dgm:prSet presAssocID="{9C6BC685-6192-43FB-8811-E8ED70A86B5A}" presName="rootText" presStyleLbl="node1" presStyleIdx="2" presStyleCnt="3">
        <dgm:presLayoutVars>
          <dgm:chMax/>
          <dgm:chPref val="3"/>
        </dgm:presLayoutVars>
      </dgm:prSet>
      <dgm:spPr/>
    </dgm:pt>
    <dgm:pt modelId="{772FCF18-7082-4737-8E8A-887AD7CE0B19}" type="pres">
      <dgm:prSet presAssocID="{9C6BC685-6192-43FB-8811-E8ED70A86B5A}" presName="titleText2" presStyleLbl="fgAcc1" presStyleIdx="2" presStyleCnt="3" custScaleX="135183">
        <dgm:presLayoutVars>
          <dgm:chMax val="0"/>
          <dgm:chPref val="0"/>
        </dgm:presLayoutVars>
      </dgm:prSet>
      <dgm:spPr/>
      <dgm:t>
        <a:bodyPr/>
        <a:lstStyle/>
        <a:p>
          <a:endParaRPr lang="nb-NO"/>
        </a:p>
      </dgm:t>
    </dgm:pt>
    <dgm:pt modelId="{FE408BEA-7FF1-4CE6-9221-979577DBDCFE}" type="pres">
      <dgm:prSet presAssocID="{9C6BC685-6192-43FB-8811-E8ED70A86B5A}" presName="rootConnector" presStyleLbl="node2" presStyleIdx="0" presStyleCnt="0"/>
      <dgm:spPr/>
    </dgm:pt>
    <dgm:pt modelId="{C4FEDE91-FFEB-45FB-9EF3-DC9062818AD3}" type="pres">
      <dgm:prSet presAssocID="{9C6BC685-6192-43FB-8811-E8ED70A86B5A}" presName="hierChild4" presStyleCnt="0"/>
      <dgm:spPr/>
    </dgm:pt>
    <dgm:pt modelId="{1E28F3BB-9D6A-4ABB-B9C2-9369A8E486D8}" type="pres">
      <dgm:prSet presAssocID="{9C6BC685-6192-43FB-8811-E8ED70A86B5A}" presName="hierChild5" presStyleCnt="0"/>
      <dgm:spPr/>
    </dgm:pt>
    <dgm:pt modelId="{97D99009-D20F-4891-AD8F-D09E13F20E21}" type="pres">
      <dgm:prSet presAssocID="{8650308B-39F1-4E16-9C2D-54C0827386F7}" presName="hierChild3" presStyleCnt="0"/>
      <dgm:spPr/>
    </dgm:pt>
    <dgm:pt modelId="{A73EB219-59F0-4CEB-9BBA-E4573338321D}" type="pres">
      <dgm:prSet presAssocID="{ECA43713-8EE7-4229-89B9-2853289AA777}" presName="Name96" presStyleLbl="parChTrans1D2" presStyleIdx="3" presStyleCnt="4"/>
      <dgm:spPr/>
    </dgm:pt>
    <dgm:pt modelId="{C2D12A4D-6E12-4400-8621-CE84D97DD144}" type="pres">
      <dgm:prSet presAssocID="{DBD6951C-FB84-41CD-9AA2-46B5D98C82E1}" presName="hierRoot3" presStyleCnt="0">
        <dgm:presLayoutVars>
          <dgm:hierBranch val="init"/>
        </dgm:presLayoutVars>
      </dgm:prSet>
      <dgm:spPr/>
    </dgm:pt>
    <dgm:pt modelId="{225E3CB5-1365-48A2-901B-77D4DFB8E09E}" type="pres">
      <dgm:prSet presAssocID="{DBD6951C-FB84-41CD-9AA2-46B5D98C82E1}" presName="rootComposite3" presStyleCnt="0"/>
      <dgm:spPr/>
    </dgm:pt>
    <dgm:pt modelId="{B417EE40-C2BF-4D35-81C5-6F2955ACBBC3}" type="pres">
      <dgm:prSet presAssocID="{DBD6951C-FB84-41CD-9AA2-46B5D98C82E1}" presName="rootText3" presStyleLbl="asst1" presStyleIdx="0" presStyleCnt="1">
        <dgm:presLayoutVars>
          <dgm:chPref val="3"/>
        </dgm:presLayoutVars>
      </dgm:prSet>
      <dgm:spPr/>
    </dgm:pt>
    <dgm:pt modelId="{3990FAD3-01D0-41A7-B7F6-159164E494E7}" type="pres">
      <dgm:prSet presAssocID="{DBD6951C-FB84-41CD-9AA2-46B5D98C82E1}" presName="titleText3" presStyleLbl="fgAcc2" presStyleIdx="0" presStyleCnt="1">
        <dgm:presLayoutVars>
          <dgm:chMax val="0"/>
          <dgm:chPref val="0"/>
        </dgm:presLayoutVars>
      </dgm:prSet>
      <dgm:spPr/>
    </dgm:pt>
    <dgm:pt modelId="{F64D3316-6E70-43A0-9375-5F090224C5D4}" type="pres">
      <dgm:prSet presAssocID="{DBD6951C-FB84-41CD-9AA2-46B5D98C82E1}" presName="rootConnector3" presStyleLbl="asst1" presStyleIdx="0" presStyleCnt="1"/>
      <dgm:spPr/>
    </dgm:pt>
    <dgm:pt modelId="{A0CD1732-571E-4D50-82BA-3A862211AFAB}" type="pres">
      <dgm:prSet presAssocID="{DBD6951C-FB84-41CD-9AA2-46B5D98C82E1}" presName="hierChild6" presStyleCnt="0"/>
      <dgm:spPr/>
    </dgm:pt>
    <dgm:pt modelId="{81A67A98-FB98-4FA1-8CA6-7F8EB8DF16CD}" type="pres">
      <dgm:prSet presAssocID="{DBD6951C-FB84-41CD-9AA2-46B5D98C82E1}" presName="hierChild7" presStyleCnt="0"/>
      <dgm:spPr/>
    </dgm:pt>
  </dgm:ptLst>
  <dgm:cxnLst>
    <dgm:cxn modelId="{03DEFD45-B902-49E3-9623-5C87E7D5B4A0}" type="presOf" srcId="{5F54910B-3393-47F6-8501-DEADB79D5278}" destId="{B79831FC-3D74-4113-A6C3-E88C9C3AB801}" srcOrd="1" destOrd="0" presId="urn:microsoft.com/office/officeart/2008/layout/NameandTitleOrganizationalChart"/>
    <dgm:cxn modelId="{12DF422B-1E49-4BB9-8DFA-AEF1B06531AC}" type="presOf" srcId="{1DB88D95-8B7F-4B8A-9A54-C181A4F7380B}" destId="{1E763E88-CE42-46C0-AB58-FC12F10B4408}" srcOrd="0" destOrd="0" presId="urn:microsoft.com/office/officeart/2008/layout/NameandTitleOrganizationalChart"/>
    <dgm:cxn modelId="{D69D497B-6833-4012-87DF-49927DD62BFD}" srcId="{8650308B-39F1-4E16-9C2D-54C0827386F7}" destId="{9C6BC685-6192-43FB-8811-E8ED70A86B5A}" srcOrd="3" destOrd="0" parTransId="{97C3B3A9-4D53-4A59-8D48-13921B233AF0}" sibTransId="{29F708C6-FF4B-4AE0-9E4F-9A5DC557C9C3}"/>
    <dgm:cxn modelId="{38811F18-99A7-4AD5-9875-DCE690D0091A}" type="presOf" srcId="{97C3B3A9-4D53-4A59-8D48-13921B233AF0}" destId="{6271C05A-994A-47A3-B0E8-A8C33A9455ED}" srcOrd="0" destOrd="0" presId="urn:microsoft.com/office/officeart/2008/layout/NameandTitleOrganizationalChart"/>
    <dgm:cxn modelId="{FCC4331A-05D3-4BC3-BB06-349A06EC5AD1}" type="presOf" srcId="{7751372D-E839-410D-B3BB-6C7D73467DE9}" destId="{D1A3FEF4-6232-42BE-8683-AFE193345801}" srcOrd="0" destOrd="0" presId="urn:microsoft.com/office/officeart/2008/layout/NameandTitleOrganizationalChart"/>
    <dgm:cxn modelId="{B3999CD5-82ED-4175-B0AD-A8F812E021D5}" type="presOf" srcId="{5970A378-8889-4F66-BFC8-C2AE583366D5}" destId="{7F921A73-BD4D-4EF7-853F-92BD935F8ABD}" srcOrd="0" destOrd="0" presId="urn:microsoft.com/office/officeart/2008/layout/NameandTitleOrganizationalChart"/>
    <dgm:cxn modelId="{AEE523AC-F0CD-497C-B232-926B0ABF764D}" type="presOf" srcId="{DBD6951C-FB84-41CD-9AA2-46B5D98C82E1}" destId="{B417EE40-C2BF-4D35-81C5-6F2955ACBBC3}" srcOrd="0" destOrd="0" presId="urn:microsoft.com/office/officeart/2008/layout/NameandTitleOrganizationalChart"/>
    <dgm:cxn modelId="{CBF4331A-AA94-4879-9260-0A80242A7494}" srcId="{8650308B-39F1-4E16-9C2D-54C0827386F7}" destId="{DBD6951C-FB84-41CD-9AA2-46B5D98C82E1}" srcOrd="0" destOrd="0" parTransId="{ECA43713-8EE7-4229-89B9-2853289AA777}" sibTransId="{391A6A5A-BA65-43E4-B36F-5863BB58AE21}"/>
    <dgm:cxn modelId="{419F36E4-0833-4FE7-8CF8-29D2DABF47F5}" srcId="{8650308B-39F1-4E16-9C2D-54C0827386F7}" destId="{5F54910B-3393-47F6-8501-DEADB79D5278}" srcOrd="1" destOrd="0" parTransId="{1DB88D95-8B7F-4B8A-9A54-C181A4F7380B}" sibTransId="{5970A378-8889-4F66-BFC8-C2AE583366D5}"/>
    <dgm:cxn modelId="{669C2430-5BC0-4C7F-8707-1359A2715381}" srcId="{8650308B-39F1-4E16-9C2D-54C0827386F7}" destId="{D0D4EF53-B9A3-4C5D-980C-348C91933CB7}" srcOrd="2" destOrd="0" parTransId="{7751372D-E839-410D-B3BB-6C7D73467DE9}" sibTransId="{E4EC83C1-8EA9-463D-B1A1-32379BE0CFCD}"/>
    <dgm:cxn modelId="{9EC4D469-083B-4CD2-A997-FC63679CD540}" type="presOf" srcId="{8650308B-39F1-4E16-9C2D-54C0827386F7}" destId="{DC9AC7E2-777E-4112-BCD7-599051DDC050}" srcOrd="0" destOrd="0" presId="urn:microsoft.com/office/officeart/2008/layout/NameandTitleOrganizationalChart"/>
    <dgm:cxn modelId="{414FD25E-1589-48C9-8BD8-B4FFA832AA73}" type="presOf" srcId="{9C6BC685-6192-43FB-8811-E8ED70A86B5A}" destId="{FE408BEA-7FF1-4CE6-9221-979577DBDCFE}" srcOrd="1" destOrd="0" presId="urn:microsoft.com/office/officeart/2008/layout/NameandTitleOrganizationalChart"/>
    <dgm:cxn modelId="{B4A742FD-F0F9-4F64-BC03-F6BC3C6FE9C0}" type="presOf" srcId="{29F708C6-FF4B-4AE0-9E4F-9A5DC557C9C3}" destId="{772FCF18-7082-4737-8E8A-887AD7CE0B19}" srcOrd="0" destOrd="0" presId="urn:microsoft.com/office/officeart/2008/layout/NameandTitleOrganizationalChart"/>
    <dgm:cxn modelId="{AF58AF6F-7569-40D9-9E2F-A6EF112A8A6B}" srcId="{6B7D6863-8A85-4082-BAD6-FD192C10F3F4}" destId="{8650308B-39F1-4E16-9C2D-54C0827386F7}" srcOrd="0" destOrd="0" parTransId="{FDAC6E8C-0C32-40FF-9D66-784B829C87C1}" sibTransId="{170252E0-C232-443A-BFC2-D0A374D15BEC}"/>
    <dgm:cxn modelId="{E26E8E90-470F-452D-99B0-149A46D03544}" type="presOf" srcId="{5F54910B-3393-47F6-8501-DEADB79D5278}" destId="{594A6850-AEFC-4083-B18A-09B32DE528FD}" srcOrd="0" destOrd="0" presId="urn:microsoft.com/office/officeart/2008/layout/NameandTitleOrganizationalChart"/>
    <dgm:cxn modelId="{401A94A3-EEAD-46D5-A06E-86F499E7A26F}" type="presOf" srcId="{ECA43713-8EE7-4229-89B9-2853289AA777}" destId="{A73EB219-59F0-4CEB-9BBA-E4573338321D}" srcOrd="0" destOrd="0" presId="urn:microsoft.com/office/officeart/2008/layout/NameandTitleOrganizationalChart"/>
    <dgm:cxn modelId="{4BC5DD87-6999-40BB-8F06-0226F566AA8D}" type="presOf" srcId="{D0D4EF53-B9A3-4C5D-980C-348C91933CB7}" destId="{A6D4974A-FA1D-4B48-BB84-98BD52C46AC2}" srcOrd="1" destOrd="0" presId="urn:microsoft.com/office/officeart/2008/layout/NameandTitleOrganizationalChart"/>
    <dgm:cxn modelId="{AFB0917F-2F16-41A9-87DF-1AAAF65D346F}" type="presOf" srcId="{E4EC83C1-8EA9-463D-B1A1-32379BE0CFCD}" destId="{6F81FEA3-93CC-4C58-B63D-11B5872016DD}" srcOrd="0" destOrd="0" presId="urn:microsoft.com/office/officeart/2008/layout/NameandTitleOrganizationalChart"/>
    <dgm:cxn modelId="{5B7DED31-C18A-4F20-862F-2613F75FC021}" type="presOf" srcId="{DBD6951C-FB84-41CD-9AA2-46B5D98C82E1}" destId="{F64D3316-6E70-43A0-9375-5F090224C5D4}" srcOrd="1" destOrd="0" presId="urn:microsoft.com/office/officeart/2008/layout/NameandTitleOrganizationalChart"/>
    <dgm:cxn modelId="{F6C999BD-AF1A-4804-B6B6-A793D253367A}" type="presOf" srcId="{6B7D6863-8A85-4082-BAD6-FD192C10F3F4}" destId="{4EB61B3A-323F-4612-874C-6E11205A2C57}" srcOrd="0" destOrd="0" presId="urn:microsoft.com/office/officeart/2008/layout/NameandTitleOrganizationalChart"/>
    <dgm:cxn modelId="{2AB72495-122C-49F4-816C-731389343666}" type="presOf" srcId="{391A6A5A-BA65-43E4-B36F-5863BB58AE21}" destId="{3990FAD3-01D0-41A7-B7F6-159164E494E7}" srcOrd="0" destOrd="0" presId="urn:microsoft.com/office/officeart/2008/layout/NameandTitleOrganizationalChart"/>
    <dgm:cxn modelId="{760BA78E-92A2-451C-BE88-94BC0C646354}" type="presOf" srcId="{8650308B-39F1-4E16-9C2D-54C0827386F7}" destId="{831FF18A-7208-4421-A3D2-470481B2039D}" srcOrd="1" destOrd="0" presId="urn:microsoft.com/office/officeart/2008/layout/NameandTitleOrganizationalChart"/>
    <dgm:cxn modelId="{B6BC9578-05C5-4267-ACEB-FCA9A968F5A1}" type="presOf" srcId="{D0D4EF53-B9A3-4C5D-980C-348C91933CB7}" destId="{B4E9D536-9E08-4990-9018-D270FFCB3787}" srcOrd="0" destOrd="0" presId="urn:microsoft.com/office/officeart/2008/layout/NameandTitleOrganizationalChart"/>
    <dgm:cxn modelId="{0DF7E5AD-E0AB-4432-8D43-092AE2352129}" type="presOf" srcId="{9C6BC685-6192-43FB-8811-E8ED70A86B5A}" destId="{8D2FFCF0-4A28-4493-8C8A-C23F5BB8510E}" srcOrd="0" destOrd="0" presId="urn:microsoft.com/office/officeart/2008/layout/NameandTitleOrganizationalChart"/>
    <dgm:cxn modelId="{4738DF03-51B7-4D9E-9477-6235094D2F8B}" type="presOf" srcId="{170252E0-C232-443A-BFC2-D0A374D15BEC}" destId="{26D4940A-377A-4DA6-85A0-29D3C6AE1804}" srcOrd="0" destOrd="0" presId="urn:microsoft.com/office/officeart/2008/layout/NameandTitleOrganizationalChart"/>
    <dgm:cxn modelId="{61732B06-418D-4A11-8856-BAB3B97214C4}" type="presParOf" srcId="{4EB61B3A-323F-4612-874C-6E11205A2C57}" destId="{78D3B2C9-97A2-4622-8559-67CC652E7118}" srcOrd="0" destOrd="0" presId="urn:microsoft.com/office/officeart/2008/layout/NameandTitleOrganizationalChart"/>
    <dgm:cxn modelId="{AE27FB94-CF0F-408F-9F49-EC627D0F5ABC}" type="presParOf" srcId="{78D3B2C9-97A2-4622-8559-67CC652E7118}" destId="{88BD17B8-24E4-41B1-B044-F217D472E413}" srcOrd="0" destOrd="0" presId="urn:microsoft.com/office/officeart/2008/layout/NameandTitleOrganizationalChart"/>
    <dgm:cxn modelId="{78DDD2E2-C41D-4DCA-98A4-D017BD952E82}" type="presParOf" srcId="{88BD17B8-24E4-41B1-B044-F217D472E413}" destId="{DC9AC7E2-777E-4112-BCD7-599051DDC050}" srcOrd="0" destOrd="0" presId="urn:microsoft.com/office/officeart/2008/layout/NameandTitleOrganizationalChart"/>
    <dgm:cxn modelId="{844B08AA-CB78-4AFF-8410-CFF1CCD2145D}" type="presParOf" srcId="{88BD17B8-24E4-41B1-B044-F217D472E413}" destId="{26D4940A-377A-4DA6-85A0-29D3C6AE1804}" srcOrd="1" destOrd="0" presId="urn:microsoft.com/office/officeart/2008/layout/NameandTitleOrganizationalChart"/>
    <dgm:cxn modelId="{9962CCF0-75D2-40B1-84B3-597193567333}" type="presParOf" srcId="{88BD17B8-24E4-41B1-B044-F217D472E413}" destId="{831FF18A-7208-4421-A3D2-470481B2039D}" srcOrd="2" destOrd="0" presId="urn:microsoft.com/office/officeart/2008/layout/NameandTitleOrganizationalChart"/>
    <dgm:cxn modelId="{B50491AF-9A2C-40F5-918E-42226D24BB28}" type="presParOf" srcId="{78D3B2C9-97A2-4622-8559-67CC652E7118}" destId="{1D6CD088-1575-485E-BEA8-B6BBB55EDBB5}" srcOrd="1" destOrd="0" presId="urn:microsoft.com/office/officeart/2008/layout/NameandTitleOrganizationalChart"/>
    <dgm:cxn modelId="{B1062DD4-1467-4BE2-85EC-966CB32B4C57}" type="presParOf" srcId="{1D6CD088-1575-485E-BEA8-B6BBB55EDBB5}" destId="{1E763E88-CE42-46C0-AB58-FC12F10B4408}" srcOrd="0" destOrd="0" presId="urn:microsoft.com/office/officeart/2008/layout/NameandTitleOrganizationalChart"/>
    <dgm:cxn modelId="{5228F437-7061-4322-814E-F1AD338D04CB}" type="presParOf" srcId="{1D6CD088-1575-485E-BEA8-B6BBB55EDBB5}" destId="{F42F0269-443D-4AAA-BAF0-09B58D35FBB6}" srcOrd="1" destOrd="0" presId="urn:microsoft.com/office/officeart/2008/layout/NameandTitleOrganizationalChart"/>
    <dgm:cxn modelId="{899CB2A1-4416-47E0-9122-CC10CCF2C859}" type="presParOf" srcId="{F42F0269-443D-4AAA-BAF0-09B58D35FBB6}" destId="{40194E5D-D834-4736-8674-C2CE369AAFAB}" srcOrd="0" destOrd="0" presId="urn:microsoft.com/office/officeart/2008/layout/NameandTitleOrganizationalChart"/>
    <dgm:cxn modelId="{AC9369F3-433B-4BC5-8837-D19A343525B1}" type="presParOf" srcId="{40194E5D-D834-4736-8674-C2CE369AAFAB}" destId="{594A6850-AEFC-4083-B18A-09B32DE528FD}" srcOrd="0" destOrd="0" presId="urn:microsoft.com/office/officeart/2008/layout/NameandTitleOrganizationalChart"/>
    <dgm:cxn modelId="{39DEE1AC-17AC-47E4-8D3E-87F0762A70FE}" type="presParOf" srcId="{40194E5D-D834-4736-8674-C2CE369AAFAB}" destId="{7F921A73-BD4D-4EF7-853F-92BD935F8ABD}" srcOrd="1" destOrd="0" presId="urn:microsoft.com/office/officeart/2008/layout/NameandTitleOrganizationalChart"/>
    <dgm:cxn modelId="{C58D513A-3905-4BA5-B821-58D806D90FDE}" type="presParOf" srcId="{40194E5D-D834-4736-8674-C2CE369AAFAB}" destId="{B79831FC-3D74-4113-A6C3-E88C9C3AB801}" srcOrd="2" destOrd="0" presId="urn:microsoft.com/office/officeart/2008/layout/NameandTitleOrganizationalChart"/>
    <dgm:cxn modelId="{B8A4E4BE-A578-46A9-9027-DA8D448C1BC1}" type="presParOf" srcId="{F42F0269-443D-4AAA-BAF0-09B58D35FBB6}" destId="{E049771B-5A8A-4ECC-B404-389023998F0E}" srcOrd="1" destOrd="0" presId="urn:microsoft.com/office/officeart/2008/layout/NameandTitleOrganizationalChart"/>
    <dgm:cxn modelId="{E2B2AAA8-42E9-4AA2-87E9-A047B4A4F493}" type="presParOf" srcId="{F42F0269-443D-4AAA-BAF0-09B58D35FBB6}" destId="{07D2F341-75B9-4307-B169-AAB8FD622768}" srcOrd="2" destOrd="0" presId="urn:microsoft.com/office/officeart/2008/layout/NameandTitleOrganizationalChart"/>
    <dgm:cxn modelId="{C1E9523C-13C7-454B-AA1E-DBBADBE55E45}" type="presParOf" srcId="{1D6CD088-1575-485E-BEA8-B6BBB55EDBB5}" destId="{D1A3FEF4-6232-42BE-8683-AFE193345801}" srcOrd="2" destOrd="0" presId="urn:microsoft.com/office/officeart/2008/layout/NameandTitleOrganizationalChart"/>
    <dgm:cxn modelId="{AA37F60F-9CA3-4312-8FE2-462274378BA3}" type="presParOf" srcId="{1D6CD088-1575-485E-BEA8-B6BBB55EDBB5}" destId="{7B8FA39D-F7CD-4F60-9978-6C6047F091E3}" srcOrd="3" destOrd="0" presId="urn:microsoft.com/office/officeart/2008/layout/NameandTitleOrganizationalChart"/>
    <dgm:cxn modelId="{A0641F29-AE1C-4B4D-A746-AAB328E9694C}" type="presParOf" srcId="{7B8FA39D-F7CD-4F60-9978-6C6047F091E3}" destId="{55828471-295D-4A98-917C-2AE96BB9AC94}" srcOrd="0" destOrd="0" presId="urn:microsoft.com/office/officeart/2008/layout/NameandTitleOrganizationalChart"/>
    <dgm:cxn modelId="{2082B6D2-3C65-4F38-A854-C9EBDB17A461}" type="presParOf" srcId="{55828471-295D-4A98-917C-2AE96BB9AC94}" destId="{B4E9D536-9E08-4990-9018-D270FFCB3787}" srcOrd="0" destOrd="0" presId="urn:microsoft.com/office/officeart/2008/layout/NameandTitleOrganizationalChart"/>
    <dgm:cxn modelId="{812C0309-DE3C-48C9-BCEF-DE8BD7F0B71A}" type="presParOf" srcId="{55828471-295D-4A98-917C-2AE96BB9AC94}" destId="{6F81FEA3-93CC-4C58-B63D-11B5872016DD}" srcOrd="1" destOrd="0" presId="urn:microsoft.com/office/officeart/2008/layout/NameandTitleOrganizationalChart"/>
    <dgm:cxn modelId="{F79483C5-2AC6-4EB1-A8AF-4506D96FE107}" type="presParOf" srcId="{55828471-295D-4A98-917C-2AE96BB9AC94}" destId="{A6D4974A-FA1D-4B48-BB84-98BD52C46AC2}" srcOrd="2" destOrd="0" presId="urn:microsoft.com/office/officeart/2008/layout/NameandTitleOrganizationalChart"/>
    <dgm:cxn modelId="{816FE330-1F8E-4DD8-82F4-EFE15EBEA8BE}" type="presParOf" srcId="{7B8FA39D-F7CD-4F60-9978-6C6047F091E3}" destId="{8B357EF4-6D17-45C4-A77B-978C9C975126}" srcOrd="1" destOrd="0" presId="urn:microsoft.com/office/officeart/2008/layout/NameandTitleOrganizationalChart"/>
    <dgm:cxn modelId="{F2FE3CEF-2924-4E76-809F-E75BF25AD10A}" type="presParOf" srcId="{7B8FA39D-F7CD-4F60-9978-6C6047F091E3}" destId="{DBA2E316-524A-4CD3-B337-295E4895DC33}" srcOrd="2" destOrd="0" presId="urn:microsoft.com/office/officeart/2008/layout/NameandTitleOrganizationalChart"/>
    <dgm:cxn modelId="{E5C6DD08-BA41-435D-9ADC-84E78D27B691}" type="presParOf" srcId="{1D6CD088-1575-485E-BEA8-B6BBB55EDBB5}" destId="{6271C05A-994A-47A3-B0E8-A8C33A9455ED}" srcOrd="4" destOrd="0" presId="urn:microsoft.com/office/officeart/2008/layout/NameandTitleOrganizationalChart"/>
    <dgm:cxn modelId="{B9BCB0C1-9C43-40E9-B4E8-5168F4D7B53C}" type="presParOf" srcId="{1D6CD088-1575-485E-BEA8-B6BBB55EDBB5}" destId="{97DCC2B1-D3E7-427D-9929-4ABBE49A6641}" srcOrd="5" destOrd="0" presId="urn:microsoft.com/office/officeart/2008/layout/NameandTitleOrganizationalChart"/>
    <dgm:cxn modelId="{7D126714-35E7-4880-8577-506015F9A9C5}" type="presParOf" srcId="{97DCC2B1-D3E7-427D-9929-4ABBE49A6641}" destId="{D9D27C8D-BAC8-41F1-B3C8-6488D8735861}" srcOrd="0" destOrd="0" presId="urn:microsoft.com/office/officeart/2008/layout/NameandTitleOrganizationalChart"/>
    <dgm:cxn modelId="{0F5A15F0-C26D-48CA-9895-9404D3DB28F1}" type="presParOf" srcId="{D9D27C8D-BAC8-41F1-B3C8-6488D8735861}" destId="{8D2FFCF0-4A28-4493-8C8A-C23F5BB8510E}" srcOrd="0" destOrd="0" presId="urn:microsoft.com/office/officeart/2008/layout/NameandTitleOrganizationalChart"/>
    <dgm:cxn modelId="{6326CE56-CC7C-47DB-A1FF-CB9826B5640A}" type="presParOf" srcId="{D9D27C8D-BAC8-41F1-B3C8-6488D8735861}" destId="{772FCF18-7082-4737-8E8A-887AD7CE0B19}" srcOrd="1" destOrd="0" presId="urn:microsoft.com/office/officeart/2008/layout/NameandTitleOrganizationalChart"/>
    <dgm:cxn modelId="{253E8F8E-27B0-4887-A6AA-6595D4C422E3}" type="presParOf" srcId="{D9D27C8D-BAC8-41F1-B3C8-6488D8735861}" destId="{FE408BEA-7FF1-4CE6-9221-979577DBDCFE}" srcOrd="2" destOrd="0" presId="urn:microsoft.com/office/officeart/2008/layout/NameandTitleOrganizationalChart"/>
    <dgm:cxn modelId="{9C3B606F-C8F2-4F9D-B38F-DF0B0861920A}" type="presParOf" srcId="{97DCC2B1-D3E7-427D-9929-4ABBE49A6641}" destId="{C4FEDE91-FFEB-45FB-9EF3-DC9062818AD3}" srcOrd="1" destOrd="0" presId="urn:microsoft.com/office/officeart/2008/layout/NameandTitleOrganizationalChart"/>
    <dgm:cxn modelId="{3B932126-0B8A-40D1-B822-7FB696A3C305}" type="presParOf" srcId="{97DCC2B1-D3E7-427D-9929-4ABBE49A6641}" destId="{1E28F3BB-9D6A-4ABB-B9C2-9369A8E486D8}" srcOrd="2" destOrd="0" presId="urn:microsoft.com/office/officeart/2008/layout/NameandTitleOrganizationalChart"/>
    <dgm:cxn modelId="{AFF7DFD0-4A44-4281-AC56-DFE600A001C7}" type="presParOf" srcId="{78D3B2C9-97A2-4622-8559-67CC652E7118}" destId="{97D99009-D20F-4891-AD8F-D09E13F20E21}" srcOrd="2" destOrd="0" presId="urn:microsoft.com/office/officeart/2008/layout/NameandTitleOrganizationalChart"/>
    <dgm:cxn modelId="{DD633986-B134-462D-80D2-8BFD2D8723B9}" type="presParOf" srcId="{97D99009-D20F-4891-AD8F-D09E13F20E21}" destId="{A73EB219-59F0-4CEB-9BBA-E4573338321D}" srcOrd="0" destOrd="0" presId="urn:microsoft.com/office/officeart/2008/layout/NameandTitleOrganizationalChart"/>
    <dgm:cxn modelId="{02505B98-43E8-4FB7-89E3-0EB75CC9685F}" type="presParOf" srcId="{97D99009-D20F-4891-AD8F-D09E13F20E21}" destId="{C2D12A4D-6E12-4400-8621-CE84D97DD144}" srcOrd="1" destOrd="0" presId="urn:microsoft.com/office/officeart/2008/layout/NameandTitleOrganizationalChart"/>
    <dgm:cxn modelId="{1AD68B92-31DA-4F79-B8DA-0B77C2D0A852}" type="presParOf" srcId="{C2D12A4D-6E12-4400-8621-CE84D97DD144}" destId="{225E3CB5-1365-48A2-901B-77D4DFB8E09E}" srcOrd="0" destOrd="0" presId="urn:microsoft.com/office/officeart/2008/layout/NameandTitleOrganizationalChart"/>
    <dgm:cxn modelId="{5567C679-CAA4-4F2B-9EF7-FC71009E33A1}" type="presParOf" srcId="{225E3CB5-1365-48A2-901B-77D4DFB8E09E}" destId="{B417EE40-C2BF-4D35-81C5-6F2955ACBBC3}" srcOrd="0" destOrd="0" presId="urn:microsoft.com/office/officeart/2008/layout/NameandTitleOrganizationalChart"/>
    <dgm:cxn modelId="{30C2412D-56EB-4678-88DF-4CEF79C154CB}" type="presParOf" srcId="{225E3CB5-1365-48A2-901B-77D4DFB8E09E}" destId="{3990FAD3-01D0-41A7-B7F6-159164E494E7}" srcOrd="1" destOrd="0" presId="urn:microsoft.com/office/officeart/2008/layout/NameandTitleOrganizationalChart"/>
    <dgm:cxn modelId="{5F2BCD06-CB1B-4FC1-B7FE-8209512076B5}" type="presParOf" srcId="{225E3CB5-1365-48A2-901B-77D4DFB8E09E}" destId="{F64D3316-6E70-43A0-9375-5F090224C5D4}" srcOrd="2" destOrd="0" presId="urn:microsoft.com/office/officeart/2008/layout/NameandTitleOrganizationalChart"/>
    <dgm:cxn modelId="{2E0BE155-D655-4898-841D-A317BF5679C9}" type="presParOf" srcId="{C2D12A4D-6E12-4400-8621-CE84D97DD144}" destId="{A0CD1732-571E-4D50-82BA-3A862211AFAB}" srcOrd="1" destOrd="0" presId="urn:microsoft.com/office/officeart/2008/layout/NameandTitleOrganizationalChart"/>
    <dgm:cxn modelId="{F07A286A-80FB-44C4-B7EE-5E1F18B3262C}" type="presParOf" srcId="{C2D12A4D-6E12-4400-8621-CE84D97DD144}" destId="{81A67A98-FB98-4FA1-8CA6-7F8EB8DF16CD}"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E71331-6B12-43C3-9EFB-A2F59023685A}" type="doc">
      <dgm:prSet loTypeId="urn:microsoft.com/office/officeart/2005/8/layout/pyramid2" loCatId="list" qsTypeId="urn:microsoft.com/office/officeart/2005/8/quickstyle/simple1" qsCatId="simple" csTypeId="urn:microsoft.com/office/officeart/2005/8/colors/accent1_2" csCatId="accent1" phldr="1"/>
      <dgm:spPr/>
    </dgm:pt>
    <dgm:pt modelId="{E9AACEC2-492C-4E65-BF03-9223018F372B}">
      <dgm:prSet phldrT="[Tekst]"/>
      <dgm:spPr/>
      <dgm:t>
        <a:bodyPr/>
        <a:lstStyle/>
        <a:p>
          <a:r>
            <a:rPr lang="nb-NO" dirty="0" smtClean="0"/>
            <a:t>Home</a:t>
          </a:r>
          <a:endParaRPr lang="nb-NO" dirty="0"/>
        </a:p>
      </dgm:t>
    </dgm:pt>
    <dgm:pt modelId="{96F1D240-DD1A-4C67-A6BD-BFF0DF0EC36A}" type="parTrans" cxnId="{8007C924-EACB-47D0-9B39-1695607B55B8}">
      <dgm:prSet/>
      <dgm:spPr/>
      <dgm:t>
        <a:bodyPr/>
        <a:lstStyle/>
        <a:p>
          <a:endParaRPr lang="nb-NO"/>
        </a:p>
      </dgm:t>
    </dgm:pt>
    <dgm:pt modelId="{AD96F45D-F75C-427A-AA55-13557B5F101D}" type="sibTrans" cxnId="{8007C924-EACB-47D0-9B39-1695607B55B8}">
      <dgm:prSet/>
      <dgm:spPr/>
      <dgm:t>
        <a:bodyPr/>
        <a:lstStyle/>
        <a:p>
          <a:endParaRPr lang="nb-NO"/>
        </a:p>
      </dgm:t>
    </dgm:pt>
    <dgm:pt modelId="{23FAC6D1-8385-4F70-B6D6-86530B5A65EE}">
      <dgm:prSet phldrT="[Tekst]"/>
      <dgm:spPr/>
      <dgm:t>
        <a:bodyPr/>
        <a:lstStyle/>
        <a:p>
          <a:r>
            <a:rPr lang="nb-NO" dirty="0" smtClean="0"/>
            <a:t>School</a:t>
          </a:r>
          <a:endParaRPr lang="nb-NO" dirty="0"/>
        </a:p>
      </dgm:t>
    </dgm:pt>
    <dgm:pt modelId="{EF81A1A1-8D6D-4C0A-A74C-194ACFD22DE5}" type="parTrans" cxnId="{690EAB27-F9C5-4FBB-86FB-024FBCA54F20}">
      <dgm:prSet/>
      <dgm:spPr/>
      <dgm:t>
        <a:bodyPr/>
        <a:lstStyle/>
        <a:p>
          <a:endParaRPr lang="nb-NO"/>
        </a:p>
      </dgm:t>
    </dgm:pt>
    <dgm:pt modelId="{83092B75-9666-4E63-8F98-F12DF1BD7579}" type="sibTrans" cxnId="{690EAB27-F9C5-4FBB-86FB-024FBCA54F20}">
      <dgm:prSet/>
      <dgm:spPr/>
      <dgm:t>
        <a:bodyPr/>
        <a:lstStyle/>
        <a:p>
          <a:endParaRPr lang="nb-NO"/>
        </a:p>
      </dgm:t>
    </dgm:pt>
    <dgm:pt modelId="{2EE339C3-46F3-4B62-B4E6-F426EAE12498}">
      <dgm:prSet phldrT="[Tekst]"/>
      <dgm:spPr/>
      <dgm:t>
        <a:bodyPr/>
        <a:lstStyle/>
        <a:p>
          <a:r>
            <a:rPr lang="nb-NO" dirty="0" smtClean="0"/>
            <a:t>Leisure time</a:t>
          </a:r>
          <a:endParaRPr lang="nb-NO" dirty="0"/>
        </a:p>
      </dgm:t>
    </dgm:pt>
    <dgm:pt modelId="{CF67439F-C1D4-4287-9A48-1BFB406F40BD}" type="parTrans" cxnId="{EB20391F-D3A0-4EA6-8550-9E9CF9704453}">
      <dgm:prSet/>
      <dgm:spPr/>
      <dgm:t>
        <a:bodyPr/>
        <a:lstStyle/>
        <a:p>
          <a:endParaRPr lang="nb-NO"/>
        </a:p>
      </dgm:t>
    </dgm:pt>
    <dgm:pt modelId="{DFCD5D7E-C341-44D1-9621-AF4FC312BA1F}" type="sibTrans" cxnId="{EB20391F-D3A0-4EA6-8550-9E9CF9704453}">
      <dgm:prSet/>
      <dgm:spPr/>
      <dgm:t>
        <a:bodyPr/>
        <a:lstStyle/>
        <a:p>
          <a:endParaRPr lang="nb-NO"/>
        </a:p>
      </dgm:t>
    </dgm:pt>
    <dgm:pt modelId="{4E5541CB-7BED-4219-BA43-AA7D48565600}" type="pres">
      <dgm:prSet presAssocID="{25E71331-6B12-43C3-9EFB-A2F59023685A}" presName="compositeShape" presStyleCnt="0">
        <dgm:presLayoutVars>
          <dgm:dir/>
          <dgm:resizeHandles/>
        </dgm:presLayoutVars>
      </dgm:prSet>
      <dgm:spPr/>
    </dgm:pt>
    <dgm:pt modelId="{2AB59EA1-5C30-42A0-AE84-9B578DACB2F7}" type="pres">
      <dgm:prSet presAssocID="{25E71331-6B12-43C3-9EFB-A2F59023685A}" presName="pyramid" presStyleLbl="node1" presStyleIdx="0" presStyleCnt="1"/>
      <dgm:spPr/>
    </dgm:pt>
    <dgm:pt modelId="{ED92003F-C111-42C6-8BDC-33B13796021D}" type="pres">
      <dgm:prSet presAssocID="{25E71331-6B12-43C3-9EFB-A2F59023685A}" presName="theList" presStyleCnt="0"/>
      <dgm:spPr/>
    </dgm:pt>
    <dgm:pt modelId="{54330B15-468E-4137-B220-BA52231E1E41}" type="pres">
      <dgm:prSet presAssocID="{E9AACEC2-492C-4E65-BF03-9223018F372B}" presName="aNode" presStyleLbl="fgAcc1" presStyleIdx="0" presStyleCnt="3">
        <dgm:presLayoutVars>
          <dgm:bulletEnabled val="1"/>
        </dgm:presLayoutVars>
      </dgm:prSet>
      <dgm:spPr/>
      <dgm:t>
        <a:bodyPr/>
        <a:lstStyle/>
        <a:p>
          <a:endParaRPr lang="nb-NO"/>
        </a:p>
      </dgm:t>
    </dgm:pt>
    <dgm:pt modelId="{3CE3258B-A5CB-44E4-A0CF-25CAC09F8BA7}" type="pres">
      <dgm:prSet presAssocID="{E9AACEC2-492C-4E65-BF03-9223018F372B}" presName="aSpace" presStyleCnt="0"/>
      <dgm:spPr/>
    </dgm:pt>
    <dgm:pt modelId="{43A6D3C3-ACFF-4E39-A80C-4186DADC917E}" type="pres">
      <dgm:prSet presAssocID="{23FAC6D1-8385-4F70-B6D6-86530B5A65EE}" presName="aNode" presStyleLbl="fgAcc1" presStyleIdx="1" presStyleCnt="3">
        <dgm:presLayoutVars>
          <dgm:bulletEnabled val="1"/>
        </dgm:presLayoutVars>
      </dgm:prSet>
      <dgm:spPr/>
      <dgm:t>
        <a:bodyPr/>
        <a:lstStyle/>
        <a:p>
          <a:endParaRPr lang="nb-NO"/>
        </a:p>
      </dgm:t>
    </dgm:pt>
    <dgm:pt modelId="{C257004C-E8CF-47BF-9A0E-996EDFE75615}" type="pres">
      <dgm:prSet presAssocID="{23FAC6D1-8385-4F70-B6D6-86530B5A65EE}" presName="aSpace" presStyleCnt="0"/>
      <dgm:spPr/>
    </dgm:pt>
    <dgm:pt modelId="{CFDB959D-9130-41E1-A6E3-146D560BD8ED}" type="pres">
      <dgm:prSet presAssocID="{2EE339C3-46F3-4B62-B4E6-F426EAE12498}" presName="aNode" presStyleLbl="fgAcc1" presStyleIdx="2" presStyleCnt="3">
        <dgm:presLayoutVars>
          <dgm:bulletEnabled val="1"/>
        </dgm:presLayoutVars>
      </dgm:prSet>
      <dgm:spPr/>
      <dgm:t>
        <a:bodyPr/>
        <a:lstStyle/>
        <a:p>
          <a:endParaRPr lang="nb-NO"/>
        </a:p>
      </dgm:t>
    </dgm:pt>
    <dgm:pt modelId="{DB501954-3E53-4264-A39E-0F4C6EC6A750}" type="pres">
      <dgm:prSet presAssocID="{2EE339C3-46F3-4B62-B4E6-F426EAE12498}" presName="aSpace" presStyleCnt="0"/>
      <dgm:spPr/>
    </dgm:pt>
  </dgm:ptLst>
  <dgm:cxnLst>
    <dgm:cxn modelId="{8007C924-EACB-47D0-9B39-1695607B55B8}" srcId="{25E71331-6B12-43C3-9EFB-A2F59023685A}" destId="{E9AACEC2-492C-4E65-BF03-9223018F372B}" srcOrd="0" destOrd="0" parTransId="{96F1D240-DD1A-4C67-A6BD-BFF0DF0EC36A}" sibTransId="{AD96F45D-F75C-427A-AA55-13557B5F101D}"/>
    <dgm:cxn modelId="{EB20391F-D3A0-4EA6-8550-9E9CF9704453}" srcId="{25E71331-6B12-43C3-9EFB-A2F59023685A}" destId="{2EE339C3-46F3-4B62-B4E6-F426EAE12498}" srcOrd="2" destOrd="0" parTransId="{CF67439F-C1D4-4287-9A48-1BFB406F40BD}" sibTransId="{DFCD5D7E-C341-44D1-9621-AF4FC312BA1F}"/>
    <dgm:cxn modelId="{CFC8CBF6-87A7-4C62-92A5-BE7F46B7A7E8}" type="presOf" srcId="{E9AACEC2-492C-4E65-BF03-9223018F372B}" destId="{54330B15-468E-4137-B220-BA52231E1E41}" srcOrd="0" destOrd="0" presId="urn:microsoft.com/office/officeart/2005/8/layout/pyramid2"/>
    <dgm:cxn modelId="{24E9C979-608E-4D42-81EA-D6C5DBF8C57D}" type="presOf" srcId="{2EE339C3-46F3-4B62-B4E6-F426EAE12498}" destId="{CFDB959D-9130-41E1-A6E3-146D560BD8ED}" srcOrd="0" destOrd="0" presId="urn:microsoft.com/office/officeart/2005/8/layout/pyramid2"/>
    <dgm:cxn modelId="{0F826EBA-3A99-4EB0-A8BE-FD1C3FF6B6DF}" type="presOf" srcId="{25E71331-6B12-43C3-9EFB-A2F59023685A}" destId="{4E5541CB-7BED-4219-BA43-AA7D48565600}" srcOrd="0" destOrd="0" presId="urn:microsoft.com/office/officeart/2005/8/layout/pyramid2"/>
    <dgm:cxn modelId="{B77324EF-2B93-4FE3-91C3-CC38346B1B32}" type="presOf" srcId="{23FAC6D1-8385-4F70-B6D6-86530B5A65EE}" destId="{43A6D3C3-ACFF-4E39-A80C-4186DADC917E}" srcOrd="0" destOrd="0" presId="urn:microsoft.com/office/officeart/2005/8/layout/pyramid2"/>
    <dgm:cxn modelId="{690EAB27-F9C5-4FBB-86FB-024FBCA54F20}" srcId="{25E71331-6B12-43C3-9EFB-A2F59023685A}" destId="{23FAC6D1-8385-4F70-B6D6-86530B5A65EE}" srcOrd="1" destOrd="0" parTransId="{EF81A1A1-8D6D-4C0A-A74C-194ACFD22DE5}" sibTransId="{83092B75-9666-4E63-8F98-F12DF1BD7579}"/>
    <dgm:cxn modelId="{EF34194B-D706-42B4-A49B-25877F6D6C76}" type="presParOf" srcId="{4E5541CB-7BED-4219-BA43-AA7D48565600}" destId="{2AB59EA1-5C30-42A0-AE84-9B578DACB2F7}" srcOrd="0" destOrd="0" presId="urn:microsoft.com/office/officeart/2005/8/layout/pyramid2"/>
    <dgm:cxn modelId="{3CC2AD7A-75A4-49C2-8B56-71B3116CA16E}" type="presParOf" srcId="{4E5541CB-7BED-4219-BA43-AA7D48565600}" destId="{ED92003F-C111-42C6-8BDC-33B13796021D}" srcOrd="1" destOrd="0" presId="urn:microsoft.com/office/officeart/2005/8/layout/pyramid2"/>
    <dgm:cxn modelId="{91BC4509-F668-4175-9D35-D66C30D4A1AD}" type="presParOf" srcId="{ED92003F-C111-42C6-8BDC-33B13796021D}" destId="{54330B15-468E-4137-B220-BA52231E1E41}" srcOrd="0" destOrd="0" presId="urn:microsoft.com/office/officeart/2005/8/layout/pyramid2"/>
    <dgm:cxn modelId="{9EAB6BFB-979D-4632-93F6-CA85B91AB0E4}" type="presParOf" srcId="{ED92003F-C111-42C6-8BDC-33B13796021D}" destId="{3CE3258B-A5CB-44E4-A0CF-25CAC09F8BA7}" srcOrd="1" destOrd="0" presId="urn:microsoft.com/office/officeart/2005/8/layout/pyramid2"/>
    <dgm:cxn modelId="{09B90317-1710-4B20-AA39-77373488486F}" type="presParOf" srcId="{ED92003F-C111-42C6-8BDC-33B13796021D}" destId="{43A6D3C3-ACFF-4E39-A80C-4186DADC917E}" srcOrd="2" destOrd="0" presId="urn:microsoft.com/office/officeart/2005/8/layout/pyramid2"/>
    <dgm:cxn modelId="{EED984AB-E0C3-4802-89B0-32241F8BBA40}" type="presParOf" srcId="{ED92003F-C111-42C6-8BDC-33B13796021D}" destId="{C257004C-E8CF-47BF-9A0E-996EDFE75615}" srcOrd="3" destOrd="0" presId="urn:microsoft.com/office/officeart/2005/8/layout/pyramid2"/>
    <dgm:cxn modelId="{07586F77-2CE0-4106-8EEF-1ADBB86AE72C}" type="presParOf" srcId="{ED92003F-C111-42C6-8BDC-33B13796021D}" destId="{CFDB959D-9130-41E1-A6E3-146D560BD8ED}" srcOrd="4" destOrd="0" presId="urn:microsoft.com/office/officeart/2005/8/layout/pyramid2"/>
    <dgm:cxn modelId="{4BE73D1E-4EB1-4B77-88DC-8A317A25FE4B}" type="presParOf" srcId="{ED92003F-C111-42C6-8BDC-33B13796021D}" destId="{DB501954-3E53-4264-A39E-0F4C6EC6A750}"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5C6E9F-09AA-4129-A611-8EB4272CF0F1}">
      <dsp:nvSpPr>
        <dsp:cNvPr id="0" name=""/>
        <dsp:cNvSpPr/>
      </dsp:nvSpPr>
      <dsp:spPr>
        <a:xfrm rot="5400000">
          <a:off x="-199800" y="201609"/>
          <a:ext cx="1332003" cy="932402"/>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b-NO" sz="1400" kern="1200" dirty="0" smtClean="0"/>
            <a:t>National </a:t>
          </a:r>
          <a:r>
            <a:rPr lang="nb-NO" sz="1400" kern="1200" dirty="0" err="1" smtClean="0"/>
            <a:t>level</a:t>
          </a:r>
          <a:endParaRPr lang="nb-NO" sz="1400" kern="1200" dirty="0"/>
        </a:p>
      </dsp:txBody>
      <dsp:txXfrm rot="-5400000">
        <a:off x="1" y="468009"/>
        <a:ext cx="932402" cy="399601"/>
      </dsp:txXfrm>
    </dsp:sp>
    <dsp:sp modelId="{F148B412-B223-431A-9ACF-C67DC9D53097}">
      <dsp:nvSpPr>
        <dsp:cNvPr id="0" name=""/>
        <dsp:cNvSpPr/>
      </dsp:nvSpPr>
      <dsp:spPr>
        <a:xfrm rot="5400000">
          <a:off x="3131306" y="-2197094"/>
          <a:ext cx="865802" cy="526361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nb-NO" sz="1900" kern="1200" dirty="0" smtClean="0"/>
            <a:t>Parliament &amp; </a:t>
          </a:r>
          <a:r>
            <a:rPr lang="nb-NO" sz="1900" kern="1200" dirty="0" err="1" smtClean="0"/>
            <a:t>government</a:t>
          </a:r>
          <a:endParaRPr lang="nb-NO" sz="1900" kern="1200" dirty="0"/>
        </a:p>
        <a:p>
          <a:pPr marL="171450" lvl="1" indent="-171450" algn="l" defTabSz="844550">
            <a:lnSpc>
              <a:spcPct val="90000"/>
            </a:lnSpc>
            <a:spcBef>
              <a:spcPct val="0"/>
            </a:spcBef>
            <a:spcAft>
              <a:spcPct val="15000"/>
            </a:spcAft>
            <a:buChar char="••"/>
          </a:pPr>
          <a:r>
            <a:rPr lang="nb-NO" sz="1900" kern="1200" dirty="0" err="1" smtClean="0"/>
            <a:t>Ministry</a:t>
          </a:r>
          <a:r>
            <a:rPr lang="nb-NO" sz="1900" kern="1200" dirty="0" smtClean="0"/>
            <a:t> </a:t>
          </a:r>
          <a:r>
            <a:rPr lang="nb-NO" sz="1900" kern="1200" dirty="0" err="1" smtClean="0"/>
            <a:t>of</a:t>
          </a:r>
          <a:r>
            <a:rPr lang="nb-NO" sz="1900" kern="1200" dirty="0" smtClean="0"/>
            <a:t> </a:t>
          </a:r>
          <a:r>
            <a:rPr lang="nb-NO" sz="1900" kern="1200" dirty="0" err="1" smtClean="0"/>
            <a:t>children</a:t>
          </a:r>
          <a:r>
            <a:rPr lang="nb-NO" sz="1900" kern="1200" dirty="0" smtClean="0"/>
            <a:t>, </a:t>
          </a:r>
          <a:r>
            <a:rPr lang="nb-NO" sz="1900" kern="1200" dirty="0" err="1" smtClean="0"/>
            <a:t>egality</a:t>
          </a:r>
          <a:r>
            <a:rPr lang="nb-NO" sz="1900" kern="1200" dirty="0" smtClean="0"/>
            <a:t> and </a:t>
          </a:r>
          <a:r>
            <a:rPr lang="nb-NO" sz="1900" kern="1200" dirty="0" err="1" smtClean="0"/>
            <a:t>social</a:t>
          </a:r>
          <a:r>
            <a:rPr lang="nb-NO" sz="1900" kern="1200" dirty="0" smtClean="0"/>
            <a:t> </a:t>
          </a:r>
          <a:r>
            <a:rPr lang="nb-NO" sz="1900" kern="1200" dirty="0" err="1" smtClean="0"/>
            <a:t>inclusion</a:t>
          </a:r>
          <a:endParaRPr lang="nb-NO" sz="1900" kern="1200" dirty="0"/>
        </a:p>
      </dsp:txBody>
      <dsp:txXfrm rot="-5400000">
        <a:off x="932403" y="44074"/>
        <a:ext cx="5221345" cy="781272"/>
      </dsp:txXfrm>
    </dsp:sp>
    <dsp:sp modelId="{4C52F66D-D259-43E1-B3DF-A640798CA03E}">
      <dsp:nvSpPr>
        <dsp:cNvPr id="0" name=""/>
        <dsp:cNvSpPr/>
      </dsp:nvSpPr>
      <dsp:spPr>
        <a:xfrm rot="5400000">
          <a:off x="-199800" y="1335611"/>
          <a:ext cx="1332003" cy="932402"/>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b-NO" sz="1400" kern="1200" dirty="0" smtClean="0"/>
            <a:t>Regional </a:t>
          </a:r>
          <a:r>
            <a:rPr lang="nb-NO" sz="1400" kern="1200" dirty="0" err="1" smtClean="0"/>
            <a:t>level</a:t>
          </a:r>
          <a:endParaRPr lang="nb-NO" sz="1400" kern="1200" dirty="0"/>
        </a:p>
      </dsp:txBody>
      <dsp:txXfrm rot="-5400000">
        <a:off x="1" y="1602011"/>
        <a:ext cx="932402" cy="399601"/>
      </dsp:txXfrm>
    </dsp:sp>
    <dsp:sp modelId="{52B057A1-B268-408E-99C9-97FCBEB5847C}">
      <dsp:nvSpPr>
        <dsp:cNvPr id="0" name=""/>
        <dsp:cNvSpPr/>
      </dsp:nvSpPr>
      <dsp:spPr>
        <a:xfrm rot="5400000">
          <a:off x="3131306" y="-1063093"/>
          <a:ext cx="865802" cy="526361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nb-NO" sz="1900" kern="1200" dirty="0" err="1" smtClean="0"/>
            <a:t>Directorate</a:t>
          </a:r>
          <a:r>
            <a:rPr lang="nb-NO" sz="1900" kern="1200" dirty="0" smtClean="0"/>
            <a:t> </a:t>
          </a:r>
          <a:r>
            <a:rPr lang="nb-NO" sz="1900" kern="1200" dirty="0" smtClean="0"/>
            <a:t>CWS</a:t>
          </a:r>
          <a:endParaRPr lang="nb-NO" sz="1900" kern="1200" dirty="0"/>
        </a:p>
        <a:p>
          <a:pPr marL="171450" lvl="1" indent="-171450" algn="l" defTabSz="844550">
            <a:lnSpc>
              <a:spcPct val="90000"/>
            </a:lnSpc>
            <a:spcBef>
              <a:spcPct val="0"/>
            </a:spcBef>
            <a:spcAft>
              <a:spcPct val="15000"/>
            </a:spcAft>
            <a:buChar char="••"/>
          </a:pPr>
          <a:r>
            <a:rPr lang="nb-NO" sz="1900" kern="1200" dirty="0" smtClean="0"/>
            <a:t>Regional </a:t>
          </a:r>
          <a:r>
            <a:rPr lang="nb-NO" sz="1900" kern="1200" dirty="0" smtClean="0"/>
            <a:t>CWS</a:t>
          </a:r>
          <a:endParaRPr lang="nb-NO" sz="1900" kern="1200" dirty="0"/>
        </a:p>
      </dsp:txBody>
      <dsp:txXfrm rot="-5400000">
        <a:off x="932403" y="1178075"/>
        <a:ext cx="5221345" cy="781272"/>
      </dsp:txXfrm>
    </dsp:sp>
    <dsp:sp modelId="{1D77B16A-6A51-478B-9BAB-CDBD21CAD517}">
      <dsp:nvSpPr>
        <dsp:cNvPr id="0" name=""/>
        <dsp:cNvSpPr/>
      </dsp:nvSpPr>
      <dsp:spPr>
        <a:xfrm rot="5400000">
          <a:off x="-199800" y="2469612"/>
          <a:ext cx="1332003" cy="932402"/>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b-NO" sz="1400" kern="1200" dirty="0" err="1" smtClean="0"/>
            <a:t>Municipality</a:t>
          </a:r>
          <a:r>
            <a:rPr lang="nb-NO" sz="1400" kern="1200" dirty="0" smtClean="0"/>
            <a:t> </a:t>
          </a:r>
          <a:r>
            <a:rPr lang="nb-NO" sz="1400" kern="1200" dirty="0" err="1" smtClean="0"/>
            <a:t>level</a:t>
          </a:r>
          <a:endParaRPr lang="nb-NO" sz="1400" kern="1200" dirty="0"/>
        </a:p>
      </dsp:txBody>
      <dsp:txXfrm rot="-5400000">
        <a:off x="1" y="2736012"/>
        <a:ext cx="932402" cy="399601"/>
      </dsp:txXfrm>
    </dsp:sp>
    <dsp:sp modelId="{E077A437-8A21-4CE3-B690-8064E1F4EB9C}">
      <dsp:nvSpPr>
        <dsp:cNvPr id="0" name=""/>
        <dsp:cNvSpPr/>
      </dsp:nvSpPr>
      <dsp:spPr>
        <a:xfrm rot="5400000">
          <a:off x="3131306" y="70907"/>
          <a:ext cx="865802" cy="5263610"/>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nb-NO" sz="1900" kern="1200" dirty="0" err="1" smtClean="0"/>
            <a:t>Municipality</a:t>
          </a:r>
          <a:r>
            <a:rPr lang="nb-NO" sz="1900" kern="1200" dirty="0" smtClean="0"/>
            <a:t> </a:t>
          </a:r>
          <a:r>
            <a:rPr lang="nb-NO" sz="1900" kern="1200" dirty="0" smtClean="0"/>
            <a:t>CWS</a:t>
          </a:r>
          <a:endParaRPr lang="nb-NO" sz="1900" kern="1200" dirty="0"/>
        </a:p>
      </dsp:txBody>
      <dsp:txXfrm rot="-5400000">
        <a:off x="932403" y="2312076"/>
        <a:ext cx="5221345" cy="7812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3EB219-59F0-4CEB-9BBA-E4573338321D}">
      <dsp:nvSpPr>
        <dsp:cNvPr id="0" name=""/>
        <dsp:cNvSpPr/>
      </dsp:nvSpPr>
      <dsp:spPr>
        <a:xfrm>
          <a:off x="2757983" y="830296"/>
          <a:ext cx="263028" cy="995146"/>
        </a:xfrm>
        <a:custGeom>
          <a:avLst/>
          <a:gdLst/>
          <a:ahLst/>
          <a:cxnLst/>
          <a:rect l="0" t="0" r="0" b="0"/>
          <a:pathLst>
            <a:path>
              <a:moveTo>
                <a:pt x="263028" y="0"/>
              </a:moveTo>
              <a:lnTo>
                <a:pt x="263028" y="995146"/>
              </a:lnTo>
              <a:lnTo>
                <a:pt x="0" y="99514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71C05A-994A-47A3-B0E8-A8C33A9455ED}">
      <dsp:nvSpPr>
        <dsp:cNvPr id="0" name=""/>
        <dsp:cNvSpPr/>
      </dsp:nvSpPr>
      <dsp:spPr>
        <a:xfrm>
          <a:off x="3021012" y="830296"/>
          <a:ext cx="1944045" cy="1854444"/>
        </a:xfrm>
        <a:custGeom>
          <a:avLst/>
          <a:gdLst/>
          <a:ahLst/>
          <a:cxnLst/>
          <a:rect l="0" t="0" r="0" b="0"/>
          <a:pathLst>
            <a:path>
              <a:moveTo>
                <a:pt x="0" y="0"/>
              </a:moveTo>
              <a:lnTo>
                <a:pt x="0" y="1668410"/>
              </a:lnTo>
              <a:lnTo>
                <a:pt x="1944045" y="1668410"/>
              </a:lnTo>
              <a:lnTo>
                <a:pt x="1944045" y="18544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A3FEF4-6232-42BE-8683-AFE193345801}">
      <dsp:nvSpPr>
        <dsp:cNvPr id="0" name=""/>
        <dsp:cNvSpPr/>
      </dsp:nvSpPr>
      <dsp:spPr>
        <a:xfrm>
          <a:off x="2899111" y="830296"/>
          <a:ext cx="121900" cy="1854444"/>
        </a:xfrm>
        <a:custGeom>
          <a:avLst/>
          <a:gdLst/>
          <a:ahLst/>
          <a:cxnLst/>
          <a:rect l="0" t="0" r="0" b="0"/>
          <a:pathLst>
            <a:path>
              <a:moveTo>
                <a:pt x="121900" y="0"/>
              </a:moveTo>
              <a:lnTo>
                <a:pt x="121900" y="1668410"/>
              </a:lnTo>
              <a:lnTo>
                <a:pt x="0" y="1668410"/>
              </a:lnTo>
              <a:lnTo>
                <a:pt x="0" y="18544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763E88-CE42-46C0-AB58-FC12F10B4408}">
      <dsp:nvSpPr>
        <dsp:cNvPr id="0" name=""/>
        <dsp:cNvSpPr/>
      </dsp:nvSpPr>
      <dsp:spPr>
        <a:xfrm>
          <a:off x="833165" y="830296"/>
          <a:ext cx="2187846" cy="1854444"/>
        </a:xfrm>
        <a:custGeom>
          <a:avLst/>
          <a:gdLst/>
          <a:ahLst/>
          <a:cxnLst/>
          <a:rect l="0" t="0" r="0" b="0"/>
          <a:pathLst>
            <a:path>
              <a:moveTo>
                <a:pt x="2187846" y="0"/>
              </a:moveTo>
              <a:lnTo>
                <a:pt x="2187846" y="1668410"/>
              </a:lnTo>
              <a:lnTo>
                <a:pt x="0" y="1668410"/>
              </a:lnTo>
              <a:lnTo>
                <a:pt x="0" y="185444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9AC7E2-777E-4112-BCD7-599051DDC050}">
      <dsp:nvSpPr>
        <dsp:cNvPr id="0" name=""/>
        <dsp:cNvSpPr/>
      </dsp:nvSpPr>
      <dsp:spPr>
        <a:xfrm>
          <a:off x="2251067" y="33010"/>
          <a:ext cx="1539889" cy="797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12506" numCol="1" spcCol="1270" anchor="ctr" anchorCtr="0">
          <a:noAutofit/>
        </a:bodyPr>
        <a:lstStyle/>
        <a:p>
          <a:pPr lvl="0" algn="ctr" defTabSz="977900">
            <a:lnSpc>
              <a:spcPct val="90000"/>
            </a:lnSpc>
            <a:spcBef>
              <a:spcPct val="0"/>
            </a:spcBef>
            <a:spcAft>
              <a:spcPct val="35000"/>
            </a:spcAft>
          </a:pPr>
          <a:r>
            <a:rPr lang="nb-NO" sz="2200" kern="1200" dirty="0" err="1" smtClean="0"/>
            <a:t>Concern</a:t>
          </a:r>
          <a:endParaRPr lang="nb-NO" sz="2200" kern="1200" dirty="0"/>
        </a:p>
      </dsp:txBody>
      <dsp:txXfrm>
        <a:off x="2251067" y="33010"/>
        <a:ext cx="1539889" cy="797286"/>
      </dsp:txXfrm>
    </dsp:sp>
    <dsp:sp modelId="{26D4940A-377A-4DA6-85A0-29D3C6AE1804}">
      <dsp:nvSpPr>
        <dsp:cNvPr id="0" name=""/>
        <dsp:cNvSpPr/>
      </dsp:nvSpPr>
      <dsp:spPr>
        <a:xfrm>
          <a:off x="2559045" y="517273"/>
          <a:ext cx="1385900" cy="537458"/>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nb-NO" sz="1400" kern="1200" dirty="0" smtClean="0"/>
            <a:t>Case </a:t>
          </a:r>
          <a:r>
            <a:rPr lang="nb-NO" sz="1400" kern="1200" dirty="0" err="1" smtClean="0"/>
            <a:t>closed</a:t>
          </a:r>
          <a:r>
            <a:rPr lang="nb-NO" sz="1400" kern="1200" dirty="0" smtClean="0"/>
            <a:t> or </a:t>
          </a:r>
          <a:r>
            <a:rPr lang="nb-NO" sz="1400" kern="1200" dirty="0" err="1" smtClean="0"/>
            <a:t>investigation</a:t>
          </a:r>
          <a:endParaRPr lang="nb-NO" sz="1400" kern="1200" dirty="0"/>
        </a:p>
      </dsp:txBody>
      <dsp:txXfrm>
        <a:off x="2559045" y="517273"/>
        <a:ext cx="1385900" cy="537458"/>
      </dsp:txXfrm>
    </dsp:sp>
    <dsp:sp modelId="{594A6850-AEFC-4083-B18A-09B32DE528FD}">
      <dsp:nvSpPr>
        <dsp:cNvPr id="0" name=""/>
        <dsp:cNvSpPr/>
      </dsp:nvSpPr>
      <dsp:spPr>
        <a:xfrm>
          <a:off x="63221" y="2684740"/>
          <a:ext cx="1539889" cy="797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12506" numCol="1" spcCol="1270" anchor="ctr" anchorCtr="0">
          <a:noAutofit/>
        </a:bodyPr>
        <a:lstStyle/>
        <a:p>
          <a:pPr lvl="0" algn="ctr" defTabSz="977900">
            <a:lnSpc>
              <a:spcPct val="90000"/>
            </a:lnSpc>
            <a:spcBef>
              <a:spcPct val="0"/>
            </a:spcBef>
            <a:spcAft>
              <a:spcPct val="35000"/>
            </a:spcAft>
          </a:pPr>
          <a:r>
            <a:rPr lang="nb-NO" sz="2200" kern="1200" dirty="0" smtClean="0"/>
            <a:t>Case </a:t>
          </a:r>
          <a:r>
            <a:rPr lang="nb-NO" sz="2200" kern="1200" dirty="0" err="1" smtClean="0"/>
            <a:t>closed</a:t>
          </a:r>
          <a:endParaRPr lang="nb-NO" sz="2200" kern="1200" dirty="0"/>
        </a:p>
      </dsp:txBody>
      <dsp:txXfrm>
        <a:off x="63221" y="2684740"/>
        <a:ext cx="1539889" cy="797286"/>
      </dsp:txXfrm>
    </dsp:sp>
    <dsp:sp modelId="{7F921A73-BD4D-4EF7-853F-92BD935F8ABD}">
      <dsp:nvSpPr>
        <dsp:cNvPr id="0" name=""/>
        <dsp:cNvSpPr/>
      </dsp:nvSpPr>
      <dsp:spPr>
        <a:xfrm>
          <a:off x="371198" y="3400497"/>
          <a:ext cx="1385900" cy="74471"/>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3175" rIns="12700" bIns="3175" numCol="1" spcCol="1270" anchor="ctr" anchorCtr="0">
          <a:noAutofit/>
        </a:bodyPr>
        <a:lstStyle/>
        <a:p>
          <a:pPr lvl="0" algn="r" defTabSz="222250">
            <a:lnSpc>
              <a:spcPct val="90000"/>
            </a:lnSpc>
            <a:spcBef>
              <a:spcPct val="0"/>
            </a:spcBef>
            <a:spcAft>
              <a:spcPct val="35000"/>
            </a:spcAft>
          </a:pPr>
          <a:endParaRPr lang="nb-NO" sz="500" kern="1200"/>
        </a:p>
      </dsp:txBody>
      <dsp:txXfrm>
        <a:off x="371198" y="3400497"/>
        <a:ext cx="1385900" cy="74471"/>
      </dsp:txXfrm>
    </dsp:sp>
    <dsp:sp modelId="{B4E9D536-9E08-4990-9018-D270FFCB3787}">
      <dsp:nvSpPr>
        <dsp:cNvPr id="0" name=""/>
        <dsp:cNvSpPr/>
      </dsp:nvSpPr>
      <dsp:spPr>
        <a:xfrm>
          <a:off x="2129166" y="2684740"/>
          <a:ext cx="1539889" cy="797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12506" numCol="1" spcCol="1270" anchor="ctr" anchorCtr="0">
          <a:noAutofit/>
        </a:bodyPr>
        <a:lstStyle/>
        <a:p>
          <a:pPr lvl="0" algn="ctr" defTabSz="977900">
            <a:lnSpc>
              <a:spcPct val="90000"/>
            </a:lnSpc>
            <a:spcBef>
              <a:spcPct val="0"/>
            </a:spcBef>
            <a:spcAft>
              <a:spcPct val="35000"/>
            </a:spcAft>
          </a:pPr>
          <a:r>
            <a:rPr lang="nb-NO" sz="2200" kern="1200" dirty="0" err="1" smtClean="0"/>
            <a:t>Voluntary</a:t>
          </a:r>
          <a:r>
            <a:rPr lang="nb-NO" sz="2200" kern="1200" dirty="0" smtClean="0"/>
            <a:t> </a:t>
          </a:r>
          <a:r>
            <a:rPr lang="nb-NO" sz="2200" kern="1200" dirty="0" err="1" smtClean="0"/>
            <a:t>measures</a:t>
          </a:r>
          <a:endParaRPr lang="nb-NO" sz="2200" kern="1200" dirty="0"/>
        </a:p>
      </dsp:txBody>
      <dsp:txXfrm>
        <a:off x="2129166" y="2684740"/>
        <a:ext cx="1539889" cy="797286"/>
      </dsp:txXfrm>
    </dsp:sp>
    <dsp:sp modelId="{6F81FEA3-93CC-4C58-B63D-11B5872016DD}">
      <dsp:nvSpPr>
        <dsp:cNvPr id="0" name=""/>
        <dsp:cNvSpPr/>
      </dsp:nvSpPr>
      <dsp:spPr>
        <a:xfrm>
          <a:off x="2437144" y="3304852"/>
          <a:ext cx="1385900" cy="2657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nb-NO" sz="1400" kern="1200" dirty="0" err="1" smtClean="0"/>
            <a:t>Municipality</a:t>
          </a:r>
          <a:r>
            <a:rPr lang="nb-NO" sz="1400" kern="1200" dirty="0" smtClean="0"/>
            <a:t> </a:t>
          </a:r>
          <a:r>
            <a:rPr lang="nb-NO" sz="1400" kern="1200" dirty="0" err="1" smtClean="0"/>
            <a:t>level</a:t>
          </a:r>
          <a:endParaRPr lang="nb-NO" sz="1400" kern="1200" dirty="0"/>
        </a:p>
      </dsp:txBody>
      <dsp:txXfrm>
        <a:off x="2437144" y="3304852"/>
        <a:ext cx="1385900" cy="265762"/>
      </dsp:txXfrm>
    </dsp:sp>
    <dsp:sp modelId="{8D2FFCF0-4A28-4493-8C8A-C23F5BB8510E}">
      <dsp:nvSpPr>
        <dsp:cNvPr id="0" name=""/>
        <dsp:cNvSpPr/>
      </dsp:nvSpPr>
      <dsp:spPr>
        <a:xfrm>
          <a:off x="4195112" y="2684740"/>
          <a:ext cx="1539889" cy="797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12506" numCol="1" spcCol="1270" anchor="ctr" anchorCtr="0">
          <a:noAutofit/>
        </a:bodyPr>
        <a:lstStyle/>
        <a:p>
          <a:pPr lvl="0" algn="ctr" defTabSz="977900">
            <a:lnSpc>
              <a:spcPct val="90000"/>
            </a:lnSpc>
            <a:spcBef>
              <a:spcPct val="0"/>
            </a:spcBef>
            <a:spcAft>
              <a:spcPct val="35000"/>
            </a:spcAft>
          </a:pPr>
          <a:r>
            <a:rPr lang="nb-NO" sz="2200" kern="1200" dirty="0" err="1" smtClean="0"/>
            <a:t>Involuntary</a:t>
          </a:r>
          <a:r>
            <a:rPr lang="nb-NO" sz="2200" kern="1200" dirty="0" smtClean="0"/>
            <a:t> </a:t>
          </a:r>
          <a:r>
            <a:rPr lang="nb-NO" sz="2200" kern="1200" dirty="0" err="1" smtClean="0"/>
            <a:t>measures</a:t>
          </a:r>
          <a:endParaRPr lang="nb-NO" sz="2200" kern="1200" dirty="0"/>
        </a:p>
      </dsp:txBody>
      <dsp:txXfrm>
        <a:off x="4195112" y="2684740"/>
        <a:ext cx="1539889" cy="797286"/>
      </dsp:txXfrm>
    </dsp:sp>
    <dsp:sp modelId="{772FCF18-7082-4737-8E8A-887AD7CE0B19}">
      <dsp:nvSpPr>
        <dsp:cNvPr id="0" name=""/>
        <dsp:cNvSpPr/>
      </dsp:nvSpPr>
      <dsp:spPr>
        <a:xfrm>
          <a:off x="4259289" y="3304852"/>
          <a:ext cx="1873502" cy="2657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nb-NO" sz="1200" kern="1200" dirty="0" smtClean="0"/>
            <a:t>Regional &amp; </a:t>
          </a:r>
          <a:r>
            <a:rPr lang="nb-NO" sz="1200" kern="1200" dirty="0" err="1" smtClean="0"/>
            <a:t>Judicial</a:t>
          </a:r>
          <a:r>
            <a:rPr lang="nb-NO" sz="1200" kern="1200" dirty="0" smtClean="0"/>
            <a:t> </a:t>
          </a:r>
          <a:r>
            <a:rPr lang="nb-NO" sz="1200" kern="1200" dirty="0" err="1" smtClean="0"/>
            <a:t>level</a:t>
          </a:r>
          <a:endParaRPr lang="nb-NO" sz="1200" kern="1200" dirty="0"/>
        </a:p>
      </dsp:txBody>
      <dsp:txXfrm>
        <a:off x="4259289" y="3304852"/>
        <a:ext cx="1873502" cy="265762"/>
      </dsp:txXfrm>
    </dsp:sp>
    <dsp:sp modelId="{B417EE40-C2BF-4D35-81C5-6F2955ACBBC3}">
      <dsp:nvSpPr>
        <dsp:cNvPr id="0" name=""/>
        <dsp:cNvSpPr/>
      </dsp:nvSpPr>
      <dsp:spPr>
        <a:xfrm>
          <a:off x="1218094" y="1426799"/>
          <a:ext cx="1539889" cy="79728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12506" numCol="1" spcCol="1270" anchor="ctr" anchorCtr="0">
          <a:noAutofit/>
        </a:bodyPr>
        <a:lstStyle/>
        <a:p>
          <a:pPr lvl="0" algn="ctr" defTabSz="977900">
            <a:lnSpc>
              <a:spcPct val="90000"/>
            </a:lnSpc>
            <a:spcBef>
              <a:spcPct val="0"/>
            </a:spcBef>
            <a:spcAft>
              <a:spcPct val="35000"/>
            </a:spcAft>
          </a:pPr>
          <a:r>
            <a:rPr lang="nb-NO" sz="2200" kern="1200" dirty="0" err="1" smtClean="0"/>
            <a:t>Investigation</a:t>
          </a:r>
          <a:endParaRPr lang="nb-NO" sz="2200" kern="1200" dirty="0"/>
        </a:p>
      </dsp:txBody>
      <dsp:txXfrm>
        <a:off x="1218094" y="1426799"/>
        <a:ext cx="1539889" cy="797286"/>
      </dsp:txXfrm>
    </dsp:sp>
    <dsp:sp modelId="{3990FAD3-01D0-41A7-B7F6-159164E494E7}">
      <dsp:nvSpPr>
        <dsp:cNvPr id="0" name=""/>
        <dsp:cNvSpPr/>
      </dsp:nvSpPr>
      <dsp:spPr>
        <a:xfrm>
          <a:off x="1526072" y="2046911"/>
          <a:ext cx="1385900" cy="2657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nb-NO" sz="1200" kern="1200" dirty="0" err="1" smtClean="0"/>
            <a:t>Investigation</a:t>
          </a:r>
          <a:r>
            <a:rPr lang="nb-NO" sz="1200" kern="1200" dirty="0" smtClean="0"/>
            <a:t> report</a:t>
          </a:r>
          <a:endParaRPr lang="nb-NO" sz="1200" kern="1200" dirty="0"/>
        </a:p>
      </dsp:txBody>
      <dsp:txXfrm>
        <a:off x="1526072" y="2046911"/>
        <a:ext cx="1385900" cy="2657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59EA1-5C30-42A0-AE84-9B578DACB2F7}">
      <dsp:nvSpPr>
        <dsp:cNvPr id="0" name=""/>
        <dsp:cNvSpPr/>
      </dsp:nvSpPr>
      <dsp:spPr>
        <a:xfrm>
          <a:off x="1025922" y="0"/>
          <a:ext cx="3603625" cy="3603625"/>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330B15-468E-4137-B220-BA52231E1E41}">
      <dsp:nvSpPr>
        <dsp:cNvPr id="0" name=""/>
        <dsp:cNvSpPr/>
      </dsp:nvSpPr>
      <dsp:spPr>
        <a:xfrm>
          <a:off x="2827734" y="362298"/>
          <a:ext cx="2342356" cy="853045"/>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kern="1200" dirty="0" smtClean="0"/>
            <a:t>Home</a:t>
          </a:r>
          <a:endParaRPr lang="nb-NO" sz="3000" kern="1200" dirty="0"/>
        </a:p>
      </dsp:txBody>
      <dsp:txXfrm>
        <a:off x="2869376" y="403940"/>
        <a:ext cx="2259072" cy="769761"/>
      </dsp:txXfrm>
    </dsp:sp>
    <dsp:sp modelId="{43A6D3C3-ACFF-4E39-A80C-4186DADC917E}">
      <dsp:nvSpPr>
        <dsp:cNvPr id="0" name=""/>
        <dsp:cNvSpPr/>
      </dsp:nvSpPr>
      <dsp:spPr>
        <a:xfrm>
          <a:off x="2827734" y="1321974"/>
          <a:ext cx="2342356" cy="853045"/>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kern="1200" dirty="0" smtClean="0"/>
            <a:t>School</a:t>
          </a:r>
          <a:endParaRPr lang="nb-NO" sz="3000" kern="1200" dirty="0"/>
        </a:p>
      </dsp:txBody>
      <dsp:txXfrm>
        <a:off x="2869376" y="1363616"/>
        <a:ext cx="2259072" cy="769761"/>
      </dsp:txXfrm>
    </dsp:sp>
    <dsp:sp modelId="{CFDB959D-9130-41E1-A6E3-146D560BD8ED}">
      <dsp:nvSpPr>
        <dsp:cNvPr id="0" name=""/>
        <dsp:cNvSpPr/>
      </dsp:nvSpPr>
      <dsp:spPr>
        <a:xfrm>
          <a:off x="2827734" y="2281650"/>
          <a:ext cx="2342356" cy="853045"/>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nb-NO" sz="3000" kern="1200" dirty="0" smtClean="0"/>
            <a:t>Leisure time</a:t>
          </a:r>
          <a:endParaRPr lang="nb-NO" sz="3000" kern="1200" dirty="0"/>
        </a:p>
      </dsp:txBody>
      <dsp:txXfrm>
        <a:off x="2869376" y="2323292"/>
        <a:ext cx="2259072" cy="7697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1A0A61A-B370-46BA-9E8B-0A8F726F9DEA}" type="datetimeFigureOut">
              <a:rPr lang="nb-NO" smtClean="0"/>
              <a:t>21.10.2015</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4E10363B-9676-415C-9ECD-16D32630DB5E}" type="slidenum">
              <a:rPr lang="nb-NO" smtClean="0"/>
              <a:t>‹#›</a:t>
            </a:fld>
            <a:endParaRPr lang="nb-NO"/>
          </a:p>
        </p:txBody>
      </p:sp>
    </p:spTree>
    <p:extLst>
      <p:ext uri="{BB962C8B-B14F-4D97-AF65-F5344CB8AC3E}">
        <p14:creationId xmlns:p14="http://schemas.microsoft.com/office/powerpoint/2010/main" val="3678420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4E10363B-9676-415C-9ECD-16D32630DB5E}" type="slidenum">
              <a:rPr lang="nb-NO" smtClean="0"/>
              <a:t>8</a:t>
            </a:fld>
            <a:endParaRPr lang="nb-NO"/>
          </a:p>
        </p:txBody>
      </p:sp>
    </p:spTree>
    <p:extLst>
      <p:ext uri="{BB962C8B-B14F-4D97-AF65-F5344CB8AC3E}">
        <p14:creationId xmlns:p14="http://schemas.microsoft.com/office/powerpoint/2010/main" val="1400757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nb-NO" smtClean="0"/>
              <a:t>Klikk for å redigere tittelstil</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9871A736-3BC5-4444-845C-94E73B7E22DD}" type="datetimeFigureOut">
              <a:rPr lang="nb-NO" smtClean="0"/>
              <a:t>21.10.2015</a:t>
            </a:fld>
            <a:endParaRPr lang="nb-NO"/>
          </a:p>
        </p:txBody>
      </p:sp>
      <p:sp>
        <p:nvSpPr>
          <p:cNvPr id="5" name="Footer Placeholder 4"/>
          <p:cNvSpPr>
            <a:spLocks noGrp="1"/>
          </p:cNvSpPr>
          <p:nvPr>
            <p:ph type="ftr" sz="quarter" idx="11"/>
          </p:nvPr>
        </p:nvSpPr>
        <p:spPr>
          <a:xfrm>
            <a:off x="1174044" y="5357592"/>
            <a:ext cx="5034845" cy="365125"/>
          </a:xfrm>
        </p:spPr>
        <p:txBody>
          <a:bodyPr/>
          <a:lstStyle/>
          <a:p>
            <a:endParaRPr lang="nb-NO"/>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B9AE661-A037-41EF-B80E-D2B25EFF1827}" type="slidenum">
              <a:rPr lang="nb-NO" smtClean="0"/>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Date Placeholder 3"/>
          <p:cNvSpPr>
            <a:spLocks noGrp="1"/>
          </p:cNvSpPr>
          <p:nvPr>
            <p:ph type="dt" sz="half" idx="10"/>
          </p:nvPr>
        </p:nvSpPr>
        <p:spPr/>
        <p:txBody>
          <a:bodyPr/>
          <a:lstStyle/>
          <a:p>
            <a:fld id="{9871A736-3BC5-4444-845C-94E73B7E22DD}" type="datetimeFigureOut">
              <a:rPr lang="nb-NO" smtClean="0"/>
              <a:t>21.10.2015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6B9AE661-A037-41EF-B80E-D2B25EFF1827}" type="slidenum">
              <a:rPr lang="nb-NO" smtClean="0"/>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nb-NO" smtClean="0"/>
              <a:t>Klikk for å redigere tittelstil</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Date Placeholder 3"/>
          <p:cNvSpPr>
            <a:spLocks noGrp="1"/>
          </p:cNvSpPr>
          <p:nvPr>
            <p:ph type="dt" sz="half" idx="10"/>
          </p:nvPr>
        </p:nvSpPr>
        <p:spPr/>
        <p:txBody>
          <a:bodyPr/>
          <a:lstStyle/>
          <a:p>
            <a:fld id="{9871A736-3BC5-4444-845C-94E73B7E22DD}" type="datetimeFigureOut">
              <a:rPr lang="nb-NO" smtClean="0"/>
              <a:t>21.10.2015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6B9AE661-A037-41EF-B80E-D2B25EFF1827}" type="slidenum">
              <a:rPr lang="nb-NO" smtClean="0"/>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a:p>
        </p:txBody>
      </p:sp>
      <p:sp>
        <p:nvSpPr>
          <p:cNvPr id="5" name="Date Placeholder 4"/>
          <p:cNvSpPr>
            <a:spLocks noGrp="1"/>
          </p:cNvSpPr>
          <p:nvPr>
            <p:ph type="dt" sz="half" idx="10"/>
          </p:nvPr>
        </p:nvSpPr>
        <p:spPr/>
        <p:txBody>
          <a:bodyPr/>
          <a:lstStyle/>
          <a:p>
            <a:fld id="{9871A736-3BC5-4444-845C-94E73B7E22DD}" type="datetimeFigureOut">
              <a:rPr lang="nb-NO" smtClean="0"/>
              <a:t>21.10.2015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6B9AE661-A037-41EF-B80E-D2B25EFF1827}" type="slidenum">
              <a:rPr lang="nb-NO" smtClean="0"/>
              <a:t>‹#›</a:t>
            </a:fld>
            <a:endParaRPr lang="nb-NO"/>
          </a:p>
        </p:txBody>
      </p:sp>
      <p:sp>
        <p:nvSpPr>
          <p:cNvPr id="9" name="Content Placeholder 8"/>
          <p:cNvSpPr>
            <a:spLocks noGrp="1"/>
          </p:cNvSpPr>
          <p:nvPr>
            <p:ph sz="quarter" idx="13"/>
          </p:nvPr>
        </p:nvSpPr>
        <p:spPr>
          <a:xfrm>
            <a:off x="1298448" y="2121407"/>
            <a:ext cx="3200400" cy="360273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Klikk for å redigere tittelstil</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7" name="Date Placeholder 6"/>
          <p:cNvSpPr>
            <a:spLocks noGrp="1"/>
          </p:cNvSpPr>
          <p:nvPr>
            <p:ph type="dt" sz="half" idx="10"/>
          </p:nvPr>
        </p:nvSpPr>
        <p:spPr/>
        <p:txBody>
          <a:bodyPr/>
          <a:lstStyle/>
          <a:p>
            <a:fld id="{9871A736-3BC5-4444-845C-94E73B7E22DD}" type="datetimeFigureOut">
              <a:rPr lang="nb-NO" smtClean="0"/>
              <a:t>21.10.2015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6B9AE661-A037-41EF-B80E-D2B25EFF1827}" type="slidenum">
              <a:rPr lang="nb-NO" smtClean="0"/>
              <a:t>‹#›</a:t>
            </a:fld>
            <a:endParaRPr lang="nb-NO"/>
          </a:p>
        </p:txBody>
      </p:sp>
      <p:sp>
        <p:nvSpPr>
          <p:cNvPr id="11" name="Content Placeholder 10"/>
          <p:cNvSpPr>
            <a:spLocks noGrp="1"/>
          </p:cNvSpPr>
          <p:nvPr>
            <p:ph sz="quarter" idx="13"/>
          </p:nvPr>
        </p:nvSpPr>
        <p:spPr>
          <a:xfrm>
            <a:off x="1298448" y="2944368"/>
            <a:ext cx="3227832" cy="277977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a:p>
        </p:txBody>
      </p:sp>
      <p:sp>
        <p:nvSpPr>
          <p:cNvPr id="3" name="Date Placeholder 2"/>
          <p:cNvSpPr>
            <a:spLocks noGrp="1"/>
          </p:cNvSpPr>
          <p:nvPr>
            <p:ph type="dt" sz="half" idx="10"/>
          </p:nvPr>
        </p:nvSpPr>
        <p:spPr/>
        <p:txBody>
          <a:bodyPr/>
          <a:lstStyle/>
          <a:p>
            <a:fld id="{9871A736-3BC5-4444-845C-94E73B7E22DD}" type="datetimeFigureOut">
              <a:rPr lang="nb-NO" smtClean="0"/>
              <a:t>21.10.2015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6B9AE661-A037-41EF-B80E-D2B25EFF1827}" type="slidenum">
              <a:rPr lang="nb-NO" smtClean="0"/>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71A736-3BC5-4444-845C-94E73B7E22DD}" type="datetimeFigureOut">
              <a:rPr lang="nb-NO" smtClean="0"/>
              <a:t>21.10.2015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6B9AE661-A037-41EF-B80E-D2B25EFF1827}" type="slidenum">
              <a:rPr lang="nb-NO" smtClean="0"/>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nb-NO" smtClean="0"/>
              <a:t>Klikk for å redigere tittelstil</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Date Placeholder 4"/>
          <p:cNvSpPr>
            <a:spLocks noGrp="1"/>
          </p:cNvSpPr>
          <p:nvPr>
            <p:ph type="dt" sz="half" idx="10"/>
          </p:nvPr>
        </p:nvSpPr>
        <p:spPr>
          <a:xfrm rot="60000">
            <a:off x="6341698" y="5885672"/>
            <a:ext cx="1213821" cy="365125"/>
          </a:xfrm>
        </p:spPr>
        <p:txBody>
          <a:bodyPr/>
          <a:lstStyle/>
          <a:p>
            <a:fld id="{9871A736-3BC5-4444-845C-94E73B7E22DD}" type="datetimeFigureOut">
              <a:rPr lang="nb-NO" smtClean="0"/>
              <a:t>21.10.2015</a:t>
            </a:fld>
            <a:endParaRPr lang="nb-NO"/>
          </a:p>
        </p:txBody>
      </p:sp>
      <p:sp>
        <p:nvSpPr>
          <p:cNvPr id="6" name="Footer Placeholder 5"/>
          <p:cNvSpPr>
            <a:spLocks noGrp="1"/>
          </p:cNvSpPr>
          <p:nvPr>
            <p:ph type="ftr" sz="quarter" idx="11"/>
          </p:nvPr>
        </p:nvSpPr>
        <p:spPr>
          <a:xfrm rot="-60000">
            <a:off x="914554" y="5829261"/>
            <a:ext cx="3522607" cy="365125"/>
          </a:xfrm>
        </p:spPr>
        <p:txBody>
          <a:bodyPr/>
          <a:lstStyle/>
          <a:p>
            <a:endParaRPr lang="nb-NO"/>
          </a:p>
        </p:txBody>
      </p:sp>
      <p:sp>
        <p:nvSpPr>
          <p:cNvPr id="7" name="Slide Number Placeholder 6"/>
          <p:cNvSpPr>
            <a:spLocks noGrp="1"/>
          </p:cNvSpPr>
          <p:nvPr>
            <p:ph type="sldNum" sz="quarter" idx="12"/>
          </p:nvPr>
        </p:nvSpPr>
        <p:spPr>
          <a:xfrm rot="60000">
            <a:off x="7557313" y="5896961"/>
            <a:ext cx="554023" cy="365125"/>
          </a:xfrm>
        </p:spPr>
        <p:txBody>
          <a:bodyPr/>
          <a:lstStyle/>
          <a:p>
            <a:fld id="{6B9AE661-A037-41EF-B80E-D2B25EFF1827}" type="slidenum">
              <a:rPr lang="nb-NO" smtClean="0"/>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nb-NO" smtClean="0"/>
              <a:t>Klikk for å redigere tittelstil</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Date Placeholder 4"/>
          <p:cNvSpPr>
            <a:spLocks noGrp="1"/>
          </p:cNvSpPr>
          <p:nvPr>
            <p:ph type="dt" sz="half" idx="10"/>
          </p:nvPr>
        </p:nvSpPr>
        <p:spPr>
          <a:xfrm rot="60000">
            <a:off x="6345936" y="5888737"/>
            <a:ext cx="1213821" cy="365125"/>
          </a:xfrm>
        </p:spPr>
        <p:txBody>
          <a:bodyPr/>
          <a:lstStyle/>
          <a:p>
            <a:fld id="{9871A736-3BC5-4444-845C-94E73B7E22DD}" type="datetimeFigureOut">
              <a:rPr lang="nb-NO" smtClean="0"/>
              <a:t>21.10.2015</a:t>
            </a:fld>
            <a:endParaRPr lang="nb-NO"/>
          </a:p>
        </p:txBody>
      </p:sp>
      <p:sp>
        <p:nvSpPr>
          <p:cNvPr id="6" name="Footer Placeholder 5"/>
          <p:cNvSpPr>
            <a:spLocks noGrp="1"/>
          </p:cNvSpPr>
          <p:nvPr>
            <p:ph type="ftr" sz="quarter" idx="11"/>
          </p:nvPr>
        </p:nvSpPr>
        <p:spPr>
          <a:xfrm rot="-60000">
            <a:off x="914569" y="5831037"/>
            <a:ext cx="3319043" cy="365125"/>
          </a:xfrm>
        </p:spPr>
        <p:txBody>
          <a:bodyPr/>
          <a:lstStyle/>
          <a:p>
            <a:endParaRPr lang="nb-NO"/>
          </a:p>
        </p:txBody>
      </p:sp>
      <p:sp>
        <p:nvSpPr>
          <p:cNvPr id="7" name="Slide Number Placeholder 6"/>
          <p:cNvSpPr>
            <a:spLocks noGrp="1"/>
          </p:cNvSpPr>
          <p:nvPr>
            <p:ph type="sldNum" sz="quarter" idx="12"/>
          </p:nvPr>
        </p:nvSpPr>
        <p:spPr>
          <a:xfrm rot="60000">
            <a:off x="7562089" y="5900026"/>
            <a:ext cx="554023" cy="365125"/>
          </a:xfrm>
        </p:spPr>
        <p:txBody>
          <a:bodyPr/>
          <a:lstStyle/>
          <a:p>
            <a:fld id="{6B9AE661-A037-41EF-B80E-D2B25EFF1827}" type="slidenum">
              <a:rPr lang="nb-NO" smtClean="0"/>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a:p>
        </p:txBody>
      </p:sp>
      <p:sp>
        <p:nvSpPr>
          <p:cNvPr id="3" name="Vertical Text Placeholder 2"/>
          <p:cNvSpPr>
            <a:spLocks noGrp="1"/>
          </p:cNvSpPr>
          <p:nvPr>
            <p:ph type="body" orient="vert" idx="1"/>
          </p:nvPr>
        </p:nvSpPr>
        <p:spPr/>
        <p:txBody>
          <a:bodyPr vert="eaVert" anchor="ct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Date Placeholder 3"/>
          <p:cNvSpPr>
            <a:spLocks noGrp="1"/>
          </p:cNvSpPr>
          <p:nvPr>
            <p:ph type="dt" sz="half" idx="10"/>
          </p:nvPr>
        </p:nvSpPr>
        <p:spPr/>
        <p:txBody>
          <a:bodyPr/>
          <a:lstStyle/>
          <a:p>
            <a:fld id="{9871A736-3BC5-4444-845C-94E73B7E22DD}" type="datetimeFigureOut">
              <a:rPr lang="nb-NO" smtClean="0"/>
              <a:t>21.10.2015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6B9AE661-A037-41EF-B80E-D2B25EFF1827}" type="slidenum">
              <a:rPr lang="nb-NO" smtClean="0"/>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nb-NO" smtClean="0"/>
              <a:t>Klikk for å redigere tittelstil</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Date Placeholder 3"/>
          <p:cNvSpPr>
            <a:spLocks noGrp="1"/>
          </p:cNvSpPr>
          <p:nvPr>
            <p:ph type="dt" sz="half" idx="10"/>
          </p:nvPr>
        </p:nvSpPr>
        <p:spPr/>
        <p:txBody>
          <a:bodyPr/>
          <a:lstStyle/>
          <a:p>
            <a:fld id="{9871A736-3BC5-4444-845C-94E73B7E22DD}" type="datetimeFigureOut">
              <a:rPr lang="nb-NO" smtClean="0"/>
              <a:t>21.10.2015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6B9AE661-A037-41EF-B80E-D2B25EFF1827}" type="slidenum">
              <a:rPr lang="nb-NO" smtClean="0"/>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nb-NO" smtClean="0"/>
              <a:t>Klikk for å redigere tittelstil</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871A736-3BC5-4444-845C-94E73B7E22DD}" type="datetimeFigureOut">
              <a:rPr lang="nb-NO" smtClean="0"/>
              <a:t>21.10.2015</a:t>
            </a:fld>
            <a:endParaRPr lang="nb-NO"/>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nb-NO"/>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B9AE661-A037-41EF-B80E-D2B25EFF1827}"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mobile.nytimes.com/aponline/2015/08/26/world/europe/ap-eu-norway-protecting-children.html?referer&amp;_r=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normAutofit fontScale="90000"/>
          </a:bodyPr>
          <a:lstStyle/>
          <a:p>
            <a:r>
              <a:rPr lang="nb-NO" dirty="0" smtClean="0"/>
              <a:t>An </a:t>
            </a:r>
            <a:r>
              <a:rPr lang="nb-NO" dirty="0" err="1" smtClean="0"/>
              <a:t>introduction</a:t>
            </a:r>
            <a:r>
              <a:rPr lang="nb-NO" dirty="0" smtClean="0"/>
              <a:t> to </a:t>
            </a:r>
            <a:r>
              <a:rPr lang="nb-NO" dirty="0" err="1" smtClean="0"/>
              <a:t>the</a:t>
            </a:r>
            <a:r>
              <a:rPr lang="nb-NO" dirty="0" smtClean="0"/>
              <a:t> norwegian </a:t>
            </a:r>
            <a:r>
              <a:rPr lang="nb-NO" dirty="0" err="1" smtClean="0"/>
              <a:t>child</a:t>
            </a:r>
            <a:r>
              <a:rPr lang="nb-NO" dirty="0" smtClean="0"/>
              <a:t> </a:t>
            </a:r>
            <a:r>
              <a:rPr lang="nb-NO" dirty="0" err="1" smtClean="0"/>
              <a:t>welfare</a:t>
            </a:r>
            <a:r>
              <a:rPr lang="nb-NO" dirty="0" smtClean="0"/>
              <a:t> </a:t>
            </a:r>
            <a:r>
              <a:rPr lang="nb-NO" dirty="0" smtClean="0"/>
              <a:t>services (</a:t>
            </a:r>
            <a:r>
              <a:rPr lang="nb-NO" dirty="0" smtClean="0"/>
              <a:t>CWS</a:t>
            </a:r>
            <a:r>
              <a:rPr lang="nb-NO" dirty="0" smtClean="0"/>
              <a:t>)</a:t>
            </a:r>
            <a:endParaRPr lang="nb-NO" dirty="0"/>
          </a:p>
        </p:txBody>
      </p:sp>
      <p:sp>
        <p:nvSpPr>
          <p:cNvPr id="3" name="Undertittel 2"/>
          <p:cNvSpPr>
            <a:spLocks noGrp="1"/>
          </p:cNvSpPr>
          <p:nvPr>
            <p:ph type="subTitle" idx="1"/>
          </p:nvPr>
        </p:nvSpPr>
        <p:spPr/>
        <p:txBody>
          <a:bodyPr>
            <a:normAutofit/>
          </a:bodyPr>
          <a:lstStyle/>
          <a:p>
            <a:r>
              <a:rPr lang="nb-NO" dirty="0" smtClean="0"/>
              <a:t>Fredrikstad </a:t>
            </a:r>
            <a:r>
              <a:rPr lang="nb-NO" dirty="0" smtClean="0"/>
              <a:t>CWS</a:t>
            </a:r>
            <a:endParaRPr lang="nb-NO" dirty="0" smtClean="0"/>
          </a:p>
          <a:p>
            <a:r>
              <a:rPr lang="nb-NO" dirty="0" smtClean="0"/>
              <a:t>21.10.15</a:t>
            </a:r>
            <a:endParaRPr lang="nb-NO" dirty="0"/>
          </a:p>
        </p:txBody>
      </p:sp>
    </p:spTree>
    <p:extLst>
      <p:ext uri="{BB962C8B-B14F-4D97-AF65-F5344CB8AC3E}">
        <p14:creationId xmlns:p14="http://schemas.microsoft.com/office/powerpoint/2010/main" val="2657276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Norwegian </a:t>
            </a:r>
            <a:r>
              <a:rPr lang="nb-NO" dirty="0" err="1" smtClean="0"/>
              <a:t>CWS`infamous</a:t>
            </a:r>
            <a:r>
              <a:rPr lang="nb-NO" dirty="0" smtClean="0"/>
              <a:t> </a:t>
            </a:r>
            <a:r>
              <a:rPr lang="nb-NO" dirty="0" err="1" smtClean="0"/>
              <a:t>reputation</a:t>
            </a:r>
            <a:r>
              <a:rPr lang="nb-NO" dirty="0" smtClean="0"/>
              <a:t> </a:t>
            </a:r>
            <a:r>
              <a:rPr lang="nb-NO" dirty="0" err="1" smtClean="0"/>
              <a:t>abroad</a:t>
            </a:r>
            <a:endParaRPr lang="nb-NO" dirty="0"/>
          </a:p>
        </p:txBody>
      </p:sp>
      <p:sp>
        <p:nvSpPr>
          <p:cNvPr id="3" name="Plassholder for innhold 2"/>
          <p:cNvSpPr>
            <a:spLocks noGrp="1"/>
          </p:cNvSpPr>
          <p:nvPr>
            <p:ph idx="1"/>
          </p:nvPr>
        </p:nvSpPr>
        <p:spPr/>
        <p:txBody>
          <a:bodyPr/>
          <a:lstStyle/>
          <a:p>
            <a:r>
              <a:rPr lang="nb-NO" dirty="0">
                <a:hlinkClick r:id="rId2"/>
              </a:rPr>
              <a:t>https://</a:t>
            </a:r>
            <a:r>
              <a:rPr lang="nb-NO" dirty="0" smtClean="0">
                <a:hlinkClick r:id="rId2"/>
              </a:rPr>
              <a:t>www.facebook.com/BarnevernetStealsChildren</a:t>
            </a:r>
          </a:p>
          <a:p>
            <a:r>
              <a:rPr lang="nb-NO" dirty="0" smtClean="0">
                <a:hlinkClick r:id="rId2"/>
              </a:rPr>
              <a:t>http</a:t>
            </a:r>
            <a:r>
              <a:rPr lang="nb-NO" dirty="0">
                <a:hlinkClick r:id="rId2"/>
              </a:rPr>
              <a:t>://</a:t>
            </a:r>
            <a:r>
              <a:rPr lang="nb-NO" dirty="0" smtClean="0">
                <a:hlinkClick r:id="rId2"/>
              </a:rPr>
              <a:t>www.stopbarnevernet.com/news</a:t>
            </a:r>
          </a:p>
          <a:p>
            <a:r>
              <a:rPr lang="nb-NO" dirty="0">
                <a:hlinkClick r:id="rId2"/>
              </a:rPr>
              <a:t>http://www.rt.com/news/196532-norway-remove-child-tooth/</a:t>
            </a:r>
          </a:p>
          <a:p>
            <a:r>
              <a:rPr lang="nb-NO" dirty="0" smtClean="0">
                <a:hlinkClick r:id="rId2"/>
              </a:rPr>
              <a:t>http</a:t>
            </a:r>
            <a:r>
              <a:rPr lang="nb-NO" dirty="0">
                <a:hlinkClick r:id="rId2"/>
              </a:rPr>
              <a:t>://mobile.nytimes.com/aponline/2015/08/26/world/europe/ap-eu-norway-protecting-children.html?referer&amp;_</a:t>
            </a:r>
            <a:r>
              <a:rPr lang="nb-NO" dirty="0" smtClean="0">
                <a:hlinkClick r:id="rId2"/>
              </a:rPr>
              <a:t>r=0</a:t>
            </a:r>
            <a:endParaRPr lang="nb-NO" dirty="0" smtClean="0"/>
          </a:p>
          <a:p>
            <a:endParaRPr lang="nb-NO" dirty="0"/>
          </a:p>
        </p:txBody>
      </p:sp>
    </p:spTree>
    <p:extLst>
      <p:ext uri="{BB962C8B-B14F-4D97-AF65-F5344CB8AC3E}">
        <p14:creationId xmlns:p14="http://schemas.microsoft.com/office/powerpoint/2010/main" val="3909758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Statistics</a:t>
            </a:r>
            <a:r>
              <a:rPr lang="nb-NO" dirty="0" smtClean="0"/>
              <a:t> </a:t>
            </a:r>
            <a:endParaRPr lang="nb-NO" dirty="0"/>
          </a:p>
        </p:txBody>
      </p:sp>
      <p:sp>
        <p:nvSpPr>
          <p:cNvPr id="3" name="Plassholder for innhold 2"/>
          <p:cNvSpPr>
            <a:spLocks noGrp="1"/>
          </p:cNvSpPr>
          <p:nvPr>
            <p:ph idx="1"/>
          </p:nvPr>
        </p:nvSpPr>
        <p:spPr/>
        <p:txBody>
          <a:bodyPr>
            <a:normAutofit fontScale="85000" lnSpcReduction="20000"/>
          </a:bodyPr>
          <a:lstStyle/>
          <a:p>
            <a:pPr marL="0" indent="0">
              <a:buNone/>
            </a:pPr>
            <a:endParaRPr lang="nb-NO" dirty="0" smtClean="0"/>
          </a:p>
          <a:p>
            <a:r>
              <a:rPr lang="nb-NO" dirty="0" smtClean="0"/>
              <a:t>Norway has 5,05 million </a:t>
            </a:r>
            <a:r>
              <a:rPr lang="nb-NO" dirty="0" err="1" smtClean="0"/>
              <a:t>inhabitants</a:t>
            </a:r>
            <a:r>
              <a:rPr lang="nb-NO" dirty="0" smtClean="0"/>
              <a:t> (2013)</a:t>
            </a:r>
          </a:p>
          <a:p>
            <a:pPr marL="0" indent="0">
              <a:buNone/>
            </a:pPr>
            <a:endParaRPr lang="nb-NO" dirty="0" smtClean="0"/>
          </a:p>
          <a:p>
            <a:r>
              <a:rPr lang="nb-NO" dirty="0" err="1" smtClean="0"/>
              <a:t>There</a:t>
            </a:r>
            <a:r>
              <a:rPr lang="nb-NO" dirty="0" smtClean="0"/>
              <a:t> </a:t>
            </a:r>
            <a:r>
              <a:rPr lang="nb-NO" dirty="0" err="1" smtClean="0"/>
              <a:t>are</a:t>
            </a:r>
            <a:r>
              <a:rPr lang="nb-NO" dirty="0" smtClean="0"/>
              <a:t> 759 000 immigrants living in Norway (2014); </a:t>
            </a:r>
            <a:r>
              <a:rPr lang="nb-NO" dirty="0" err="1" smtClean="0"/>
              <a:t>meaning</a:t>
            </a:r>
            <a:r>
              <a:rPr lang="nb-NO" dirty="0" smtClean="0"/>
              <a:t> </a:t>
            </a:r>
            <a:r>
              <a:rPr lang="nb-NO" dirty="0" err="1" smtClean="0"/>
              <a:t>people</a:t>
            </a:r>
            <a:r>
              <a:rPr lang="nb-NO" dirty="0" smtClean="0"/>
              <a:t> </a:t>
            </a:r>
            <a:r>
              <a:rPr lang="nb-NO" dirty="0" err="1" smtClean="0"/>
              <a:t>who</a:t>
            </a:r>
            <a:r>
              <a:rPr lang="nb-NO" dirty="0" smtClean="0"/>
              <a:t> </a:t>
            </a:r>
            <a:r>
              <a:rPr lang="nb-NO" dirty="0" err="1" smtClean="0"/>
              <a:t>are</a:t>
            </a:r>
            <a:r>
              <a:rPr lang="nb-NO" dirty="0" smtClean="0"/>
              <a:t> </a:t>
            </a:r>
            <a:r>
              <a:rPr lang="nb-NO" dirty="0" err="1" smtClean="0"/>
              <a:t>born</a:t>
            </a:r>
            <a:r>
              <a:rPr lang="nb-NO" dirty="0" smtClean="0"/>
              <a:t> </a:t>
            </a:r>
            <a:r>
              <a:rPr lang="nb-NO" dirty="0" err="1" smtClean="0"/>
              <a:t>outside</a:t>
            </a:r>
            <a:r>
              <a:rPr lang="nb-NO" dirty="0" smtClean="0"/>
              <a:t> Norway or </a:t>
            </a:r>
            <a:r>
              <a:rPr lang="nb-NO" dirty="0" err="1" smtClean="0"/>
              <a:t>children</a:t>
            </a:r>
            <a:r>
              <a:rPr lang="nb-NO" dirty="0" smtClean="0"/>
              <a:t> </a:t>
            </a:r>
            <a:r>
              <a:rPr lang="nb-NO" dirty="0" err="1" smtClean="0"/>
              <a:t>who</a:t>
            </a:r>
            <a:r>
              <a:rPr lang="nb-NO" dirty="0" smtClean="0"/>
              <a:t> has </a:t>
            </a:r>
            <a:r>
              <a:rPr lang="nb-NO" dirty="0" err="1" smtClean="0"/>
              <a:t>two</a:t>
            </a:r>
            <a:r>
              <a:rPr lang="nb-NO" dirty="0" smtClean="0"/>
              <a:t> </a:t>
            </a:r>
            <a:r>
              <a:rPr lang="nb-NO" dirty="0" err="1" smtClean="0"/>
              <a:t>parents</a:t>
            </a:r>
            <a:r>
              <a:rPr lang="nb-NO" dirty="0" smtClean="0"/>
              <a:t> </a:t>
            </a:r>
            <a:r>
              <a:rPr lang="nb-NO" dirty="0" err="1" smtClean="0"/>
              <a:t>born</a:t>
            </a:r>
            <a:r>
              <a:rPr lang="nb-NO" dirty="0" smtClean="0"/>
              <a:t> </a:t>
            </a:r>
            <a:r>
              <a:rPr lang="nb-NO" dirty="0" err="1" smtClean="0"/>
              <a:t>outside</a:t>
            </a:r>
            <a:r>
              <a:rPr lang="nb-NO" dirty="0" smtClean="0"/>
              <a:t> Norway</a:t>
            </a:r>
            <a:r>
              <a:rPr lang="nb-NO" dirty="0" smtClean="0"/>
              <a:t>.</a:t>
            </a:r>
          </a:p>
          <a:p>
            <a:pPr marL="0" indent="0">
              <a:buNone/>
            </a:pPr>
            <a:endParaRPr lang="nb-NO" dirty="0" smtClean="0"/>
          </a:p>
          <a:p>
            <a:r>
              <a:rPr lang="nb-NO" dirty="0" err="1" smtClean="0"/>
              <a:t>There</a:t>
            </a:r>
            <a:r>
              <a:rPr lang="nb-NO" dirty="0" smtClean="0"/>
              <a:t> </a:t>
            </a:r>
            <a:r>
              <a:rPr lang="nb-NO" dirty="0" err="1" smtClean="0"/>
              <a:t>are</a:t>
            </a:r>
            <a:r>
              <a:rPr lang="nb-NO" dirty="0" smtClean="0"/>
              <a:t> 1 118 200 </a:t>
            </a:r>
            <a:r>
              <a:rPr lang="nb-NO" dirty="0" err="1" smtClean="0"/>
              <a:t>children</a:t>
            </a:r>
            <a:r>
              <a:rPr lang="nb-NO" dirty="0" smtClean="0"/>
              <a:t> under 18 yrs (2012)</a:t>
            </a:r>
          </a:p>
          <a:p>
            <a:pPr marL="0" indent="0">
              <a:buNone/>
            </a:pPr>
            <a:endParaRPr lang="nb-NO" dirty="0" smtClean="0"/>
          </a:p>
          <a:p>
            <a:r>
              <a:rPr lang="nb-NO" dirty="0" smtClean="0"/>
              <a:t>In 2011 13 700 </a:t>
            </a:r>
            <a:r>
              <a:rPr lang="nb-NO" dirty="0" err="1" smtClean="0"/>
              <a:t>children</a:t>
            </a:r>
            <a:r>
              <a:rPr lang="nb-NO" dirty="0" smtClean="0"/>
              <a:t> </a:t>
            </a:r>
            <a:r>
              <a:rPr lang="nb-NO" dirty="0" err="1" smtClean="0"/>
              <a:t>moved</a:t>
            </a:r>
            <a:r>
              <a:rPr lang="nb-NO" dirty="0" smtClean="0"/>
              <a:t> to Norway; most </a:t>
            </a:r>
            <a:r>
              <a:rPr lang="nb-NO" dirty="0" err="1" smtClean="0"/>
              <a:t>of</a:t>
            </a:r>
            <a:r>
              <a:rPr lang="nb-NO" dirty="0" smtClean="0"/>
              <a:t> </a:t>
            </a:r>
            <a:r>
              <a:rPr lang="nb-NO" dirty="0" err="1" smtClean="0"/>
              <a:t>them</a:t>
            </a:r>
            <a:r>
              <a:rPr lang="nb-NO" dirty="0" smtClean="0"/>
              <a:t> from </a:t>
            </a:r>
            <a:r>
              <a:rPr lang="nb-NO" dirty="0" err="1" smtClean="0"/>
              <a:t>Poland</a:t>
            </a:r>
            <a:r>
              <a:rPr lang="nb-NO" dirty="0" smtClean="0"/>
              <a:t> and </a:t>
            </a:r>
            <a:r>
              <a:rPr lang="nb-NO" dirty="0" err="1" smtClean="0"/>
              <a:t>Lithuania</a:t>
            </a:r>
            <a:r>
              <a:rPr lang="nb-NO" dirty="0" smtClean="0"/>
              <a:t>.</a:t>
            </a:r>
          </a:p>
        </p:txBody>
      </p:sp>
    </p:spTree>
    <p:extLst>
      <p:ext uri="{BB962C8B-B14F-4D97-AF65-F5344CB8AC3E}">
        <p14:creationId xmlns:p14="http://schemas.microsoft.com/office/powerpoint/2010/main" val="593229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Statistics</a:t>
            </a:r>
            <a:endParaRPr lang="nb-NO" dirty="0"/>
          </a:p>
        </p:txBody>
      </p:sp>
      <p:sp>
        <p:nvSpPr>
          <p:cNvPr id="3" name="Plassholder for innhold 2"/>
          <p:cNvSpPr>
            <a:spLocks noGrp="1"/>
          </p:cNvSpPr>
          <p:nvPr>
            <p:ph idx="1"/>
          </p:nvPr>
        </p:nvSpPr>
        <p:spPr/>
        <p:txBody>
          <a:bodyPr/>
          <a:lstStyle/>
          <a:p>
            <a:pPr marL="0" indent="0">
              <a:buNone/>
            </a:pPr>
            <a:r>
              <a:rPr lang="nb-NO" b="1" dirty="0" smtClean="0"/>
              <a:t>53 088 </a:t>
            </a:r>
            <a:r>
              <a:rPr lang="nb-NO" b="1" dirty="0" err="1" smtClean="0"/>
              <a:t>children</a:t>
            </a:r>
            <a:r>
              <a:rPr lang="nb-NO" b="1" dirty="0" smtClean="0"/>
              <a:t> in Norway </a:t>
            </a:r>
            <a:r>
              <a:rPr lang="nb-NO" b="1" dirty="0" err="1" smtClean="0"/>
              <a:t>received</a:t>
            </a:r>
            <a:r>
              <a:rPr lang="nb-NO" b="1" dirty="0" smtClean="0"/>
              <a:t> som </a:t>
            </a:r>
            <a:r>
              <a:rPr lang="nb-NO" b="1" dirty="0" err="1" smtClean="0"/>
              <a:t>kind</a:t>
            </a:r>
            <a:r>
              <a:rPr lang="nb-NO" b="1" dirty="0" smtClean="0"/>
              <a:t> </a:t>
            </a:r>
            <a:r>
              <a:rPr lang="nb-NO" b="1" dirty="0" err="1" smtClean="0"/>
              <a:t>of</a:t>
            </a:r>
            <a:r>
              <a:rPr lang="nb-NO" b="1" dirty="0" smtClean="0"/>
              <a:t> </a:t>
            </a:r>
            <a:r>
              <a:rPr lang="nb-NO" b="1" dirty="0" err="1" smtClean="0"/>
              <a:t>assistance</a:t>
            </a:r>
            <a:r>
              <a:rPr lang="nb-NO" b="1" dirty="0" smtClean="0"/>
              <a:t> from </a:t>
            </a:r>
            <a:r>
              <a:rPr lang="nb-NO" b="1" dirty="0" smtClean="0"/>
              <a:t>CWS </a:t>
            </a:r>
            <a:r>
              <a:rPr lang="nb-NO" b="1" dirty="0" smtClean="0"/>
              <a:t>in 2014:</a:t>
            </a:r>
          </a:p>
          <a:p>
            <a:pPr marL="0" indent="0">
              <a:buNone/>
            </a:pPr>
            <a:endParaRPr lang="nb-NO" b="1" dirty="0"/>
          </a:p>
          <a:p>
            <a:r>
              <a:rPr lang="nb-NO" b="1" dirty="0" smtClean="0"/>
              <a:t>43 477 </a:t>
            </a:r>
            <a:r>
              <a:rPr lang="nb-NO" b="1" dirty="0" err="1" smtClean="0"/>
              <a:t>children</a:t>
            </a:r>
            <a:r>
              <a:rPr lang="nb-NO" b="1" dirty="0" smtClean="0"/>
              <a:t> </a:t>
            </a:r>
            <a:r>
              <a:rPr lang="nb-NO" b="1" dirty="0" err="1" smtClean="0"/>
              <a:t>received</a:t>
            </a:r>
            <a:r>
              <a:rPr lang="nb-NO" b="1" dirty="0" smtClean="0"/>
              <a:t> </a:t>
            </a:r>
            <a:r>
              <a:rPr lang="nb-NO" b="1" dirty="0" err="1" smtClean="0"/>
              <a:t>assistance</a:t>
            </a:r>
            <a:r>
              <a:rPr lang="nb-NO" b="1" dirty="0" smtClean="0"/>
              <a:t> at </a:t>
            </a:r>
            <a:r>
              <a:rPr lang="nb-NO" b="1" dirty="0" err="1" smtClean="0"/>
              <a:t>home</a:t>
            </a:r>
            <a:r>
              <a:rPr lang="nb-NO" b="1" dirty="0" smtClean="0"/>
              <a:t> </a:t>
            </a:r>
            <a:r>
              <a:rPr lang="nb-NO" b="1" dirty="0" err="1" smtClean="0"/>
              <a:t>with</a:t>
            </a:r>
            <a:r>
              <a:rPr lang="nb-NO" b="1" dirty="0" smtClean="0"/>
              <a:t> </a:t>
            </a:r>
            <a:r>
              <a:rPr lang="nb-NO" b="1" dirty="0" err="1" smtClean="0"/>
              <a:t>their</a:t>
            </a:r>
            <a:r>
              <a:rPr lang="nb-NO" b="1" dirty="0" smtClean="0"/>
              <a:t> </a:t>
            </a:r>
            <a:r>
              <a:rPr lang="nb-NO" b="1" dirty="0" smtClean="0"/>
              <a:t>family.</a:t>
            </a:r>
            <a:endParaRPr lang="nb-NO" b="1" dirty="0" smtClean="0"/>
          </a:p>
          <a:p>
            <a:pPr marL="0" indent="0">
              <a:buNone/>
            </a:pPr>
            <a:endParaRPr lang="nb-NO" b="1" dirty="0" smtClean="0"/>
          </a:p>
          <a:p>
            <a:r>
              <a:rPr lang="nb-NO" b="1" dirty="0" smtClean="0"/>
              <a:t>9611 </a:t>
            </a:r>
            <a:r>
              <a:rPr lang="nb-NO" b="1" dirty="0" err="1" smtClean="0"/>
              <a:t>children</a:t>
            </a:r>
            <a:r>
              <a:rPr lang="nb-NO" b="1" dirty="0" smtClean="0"/>
              <a:t> </a:t>
            </a:r>
            <a:r>
              <a:rPr lang="nb-NO" b="1" dirty="0" err="1" smtClean="0"/>
              <a:t>lived</a:t>
            </a:r>
            <a:r>
              <a:rPr lang="nb-NO" b="1" dirty="0" smtClean="0"/>
              <a:t> </a:t>
            </a:r>
            <a:r>
              <a:rPr lang="nb-NO" b="1" dirty="0" err="1" smtClean="0"/>
              <a:t>outside</a:t>
            </a:r>
            <a:r>
              <a:rPr lang="nb-NO" b="1" dirty="0" smtClean="0"/>
              <a:t> </a:t>
            </a:r>
            <a:r>
              <a:rPr lang="nb-NO" b="1" dirty="0" err="1" smtClean="0"/>
              <a:t>their</a:t>
            </a:r>
            <a:r>
              <a:rPr lang="nb-NO" b="1" dirty="0" smtClean="0"/>
              <a:t> family in </a:t>
            </a:r>
            <a:r>
              <a:rPr lang="nb-NO" b="1" dirty="0" err="1" smtClean="0"/>
              <a:t>fostercare</a:t>
            </a:r>
            <a:r>
              <a:rPr lang="nb-NO" b="1" dirty="0" smtClean="0"/>
              <a:t> or </a:t>
            </a:r>
            <a:r>
              <a:rPr lang="nb-NO" b="1" dirty="0" err="1" smtClean="0"/>
              <a:t>institutions</a:t>
            </a:r>
            <a:r>
              <a:rPr lang="nb-NO" b="1" dirty="0" smtClean="0"/>
              <a:t>. </a:t>
            </a:r>
            <a:endParaRPr lang="nb-NO" b="1" dirty="0" smtClean="0"/>
          </a:p>
          <a:p>
            <a:pPr marL="0" indent="0">
              <a:buNone/>
            </a:pPr>
            <a:endParaRPr lang="nb-NO" dirty="0" smtClean="0"/>
          </a:p>
          <a:p>
            <a:endParaRPr lang="nb-NO" dirty="0"/>
          </a:p>
        </p:txBody>
      </p:sp>
    </p:spTree>
    <p:extLst>
      <p:ext uri="{BB962C8B-B14F-4D97-AF65-F5344CB8AC3E}">
        <p14:creationId xmlns:p14="http://schemas.microsoft.com/office/powerpoint/2010/main" val="3263433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Organization </a:t>
            </a:r>
            <a:r>
              <a:rPr lang="nb-NO" dirty="0" err="1" smtClean="0"/>
              <a:t>of</a:t>
            </a:r>
            <a:r>
              <a:rPr lang="nb-NO" dirty="0" smtClean="0"/>
              <a:t> </a:t>
            </a:r>
            <a:r>
              <a:rPr lang="nb-NO" dirty="0" err="1" smtClean="0"/>
              <a:t>the</a:t>
            </a:r>
            <a:r>
              <a:rPr lang="nb-NO" dirty="0" smtClean="0"/>
              <a:t> norwegian </a:t>
            </a:r>
            <a:r>
              <a:rPr lang="nb-NO" dirty="0" smtClean="0"/>
              <a:t>CWS</a:t>
            </a: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78063975"/>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0503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National </a:t>
            </a:r>
            <a:r>
              <a:rPr lang="nb-NO" dirty="0" err="1" smtClean="0"/>
              <a:t>level</a:t>
            </a:r>
            <a:endParaRPr lang="nb-NO" dirty="0"/>
          </a:p>
        </p:txBody>
      </p:sp>
      <p:sp>
        <p:nvSpPr>
          <p:cNvPr id="3" name="Plassholder for innhold 2"/>
          <p:cNvSpPr>
            <a:spLocks noGrp="1"/>
          </p:cNvSpPr>
          <p:nvPr>
            <p:ph idx="1"/>
          </p:nvPr>
        </p:nvSpPr>
        <p:spPr/>
        <p:txBody>
          <a:bodyPr/>
          <a:lstStyle/>
          <a:p>
            <a:r>
              <a:rPr lang="nb-NO" b="1" dirty="0" smtClean="0"/>
              <a:t>Parliament &amp; </a:t>
            </a:r>
            <a:r>
              <a:rPr lang="nb-NO" b="1" dirty="0" err="1" smtClean="0"/>
              <a:t>government</a:t>
            </a:r>
            <a:r>
              <a:rPr lang="nb-NO" b="1" dirty="0" smtClean="0"/>
              <a:t>: </a:t>
            </a:r>
            <a:r>
              <a:rPr lang="nb-NO" dirty="0" smtClean="0"/>
              <a:t>Pass </a:t>
            </a:r>
            <a:r>
              <a:rPr lang="nb-NO" dirty="0" err="1" smtClean="0"/>
              <a:t>laws</a:t>
            </a:r>
            <a:r>
              <a:rPr lang="nb-NO" dirty="0" smtClean="0"/>
              <a:t> </a:t>
            </a:r>
            <a:r>
              <a:rPr lang="nb-NO" dirty="0" err="1" smtClean="0"/>
              <a:t>about</a:t>
            </a:r>
            <a:r>
              <a:rPr lang="nb-NO" dirty="0" smtClean="0"/>
              <a:t> </a:t>
            </a:r>
            <a:r>
              <a:rPr lang="nb-NO" dirty="0" err="1" smtClean="0"/>
              <a:t>child</a:t>
            </a:r>
            <a:r>
              <a:rPr lang="nb-NO" dirty="0" smtClean="0"/>
              <a:t> </a:t>
            </a:r>
            <a:r>
              <a:rPr lang="nb-NO" dirty="0" err="1" smtClean="0"/>
              <a:t>welfare</a:t>
            </a:r>
            <a:r>
              <a:rPr lang="nb-NO" dirty="0" smtClean="0"/>
              <a:t>, </a:t>
            </a:r>
            <a:r>
              <a:rPr lang="nb-NO" dirty="0" smtClean="0"/>
              <a:t>UN </a:t>
            </a:r>
            <a:r>
              <a:rPr lang="nb-NO" dirty="0" err="1" smtClean="0"/>
              <a:t>child</a:t>
            </a:r>
            <a:r>
              <a:rPr lang="nb-NO" dirty="0" err="1" smtClean="0"/>
              <a:t>ren</a:t>
            </a:r>
            <a:r>
              <a:rPr lang="nb-NO" dirty="0" smtClean="0"/>
              <a:t> </a:t>
            </a:r>
            <a:r>
              <a:rPr lang="nb-NO" dirty="0" err="1" smtClean="0"/>
              <a:t>rights</a:t>
            </a:r>
            <a:r>
              <a:rPr lang="nb-NO" dirty="0" smtClean="0"/>
              <a:t> </a:t>
            </a:r>
            <a:r>
              <a:rPr lang="nb-NO" dirty="0" err="1" smtClean="0"/>
              <a:t>convention</a:t>
            </a:r>
            <a:r>
              <a:rPr lang="nb-NO" dirty="0" smtClean="0"/>
              <a:t>, european </a:t>
            </a:r>
            <a:r>
              <a:rPr lang="nb-NO" dirty="0" err="1" smtClean="0"/>
              <a:t>convention</a:t>
            </a:r>
            <a:r>
              <a:rPr lang="nb-NO" dirty="0" smtClean="0"/>
              <a:t> on human </a:t>
            </a:r>
            <a:r>
              <a:rPr lang="nb-NO" dirty="0" err="1" smtClean="0"/>
              <a:t>rights</a:t>
            </a:r>
            <a:r>
              <a:rPr lang="nb-NO" dirty="0" smtClean="0"/>
              <a:t> </a:t>
            </a:r>
            <a:r>
              <a:rPr lang="nb-NO" dirty="0" smtClean="0"/>
              <a:t>and more.</a:t>
            </a:r>
          </a:p>
          <a:p>
            <a:pPr marL="0" indent="0">
              <a:buNone/>
            </a:pPr>
            <a:endParaRPr lang="nb-NO" dirty="0" smtClean="0"/>
          </a:p>
          <a:p>
            <a:r>
              <a:rPr lang="nb-NO" b="1" dirty="0" err="1" smtClean="0"/>
              <a:t>Ministry</a:t>
            </a:r>
            <a:r>
              <a:rPr lang="nb-NO" b="1" dirty="0" smtClean="0"/>
              <a:t> </a:t>
            </a:r>
            <a:r>
              <a:rPr lang="nb-NO" b="1" dirty="0" err="1" smtClean="0"/>
              <a:t>of</a:t>
            </a:r>
            <a:r>
              <a:rPr lang="nb-NO" b="1" dirty="0" smtClean="0"/>
              <a:t> </a:t>
            </a:r>
            <a:r>
              <a:rPr lang="nb-NO" b="1" dirty="0" err="1" smtClean="0"/>
              <a:t>children</a:t>
            </a:r>
            <a:r>
              <a:rPr lang="nb-NO" b="1" dirty="0" smtClean="0"/>
              <a:t>, </a:t>
            </a:r>
            <a:r>
              <a:rPr lang="nb-NO" b="1" dirty="0" err="1" smtClean="0"/>
              <a:t>equality</a:t>
            </a:r>
            <a:r>
              <a:rPr lang="nb-NO" b="1" dirty="0" smtClean="0"/>
              <a:t> and </a:t>
            </a:r>
            <a:r>
              <a:rPr lang="nb-NO" b="1" dirty="0" err="1" smtClean="0"/>
              <a:t>social</a:t>
            </a:r>
            <a:r>
              <a:rPr lang="nb-NO" b="1" dirty="0" smtClean="0"/>
              <a:t> </a:t>
            </a:r>
            <a:r>
              <a:rPr lang="nb-NO" b="1" dirty="0" err="1" smtClean="0"/>
              <a:t>inclusion</a:t>
            </a:r>
            <a:r>
              <a:rPr lang="nb-NO" b="1" dirty="0" smtClean="0"/>
              <a:t>: </a:t>
            </a:r>
            <a:r>
              <a:rPr lang="nb-NO" dirty="0" smtClean="0"/>
              <a:t>Drafts </a:t>
            </a:r>
            <a:r>
              <a:rPr lang="nb-NO" dirty="0" err="1" smtClean="0"/>
              <a:t>judicial</a:t>
            </a:r>
            <a:r>
              <a:rPr lang="nb-NO" dirty="0" smtClean="0"/>
              <a:t> </a:t>
            </a:r>
            <a:r>
              <a:rPr lang="nb-NO" dirty="0" err="1" smtClean="0"/>
              <a:t>changes</a:t>
            </a:r>
            <a:r>
              <a:rPr lang="nb-NO" dirty="0" smtClean="0"/>
              <a:t>, national guidelines and </a:t>
            </a:r>
            <a:r>
              <a:rPr lang="nb-NO" dirty="0" err="1" smtClean="0"/>
              <a:t>regulations</a:t>
            </a:r>
            <a:r>
              <a:rPr lang="nb-NO" dirty="0" smtClean="0"/>
              <a:t>.  </a:t>
            </a:r>
            <a:endParaRPr lang="nb-NO" dirty="0"/>
          </a:p>
        </p:txBody>
      </p:sp>
    </p:spTree>
    <p:extLst>
      <p:ext uri="{BB962C8B-B14F-4D97-AF65-F5344CB8AC3E}">
        <p14:creationId xmlns:p14="http://schemas.microsoft.com/office/powerpoint/2010/main" val="320775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Regional </a:t>
            </a:r>
            <a:r>
              <a:rPr lang="nb-NO" dirty="0" err="1" smtClean="0"/>
              <a:t>level</a:t>
            </a:r>
            <a:endParaRPr lang="nb-NO" dirty="0"/>
          </a:p>
        </p:txBody>
      </p:sp>
      <p:sp>
        <p:nvSpPr>
          <p:cNvPr id="3" name="Plassholder for innhold 2"/>
          <p:cNvSpPr>
            <a:spLocks noGrp="1"/>
          </p:cNvSpPr>
          <p:nvPr>
            <p:ph idx="1"/>
          </p:nvPr>
        </p:nvSpPr>
        <p:spPr/>
        <p:txBody>
          <a:bodyPr>
            <a:normAutofit lnSpcReduction="10000"/>
          </a:bodyPr>
          <a:lstStyle/>
          <a:p>
            <a:r>
              <a:rPr lang="nb-NO" b="1" dirty="0" err="1" smtClean="0"/>
              <a:t>Directorate</a:t>
            </a:r>
            <a:r>
              <a:rPr lang="nb-NO" b="1" dirty="0" smtClean="0"/>
              <a:t> </a:t>
            </a:r>
            <a:r>
              <a:rPr lang="nb-NO" b="1" dirty="0" smtClean="0"/>
              <a:t>CWS</a:t>
            </a:r>
            <a:r>
              <a:rPr lang="nb-NO" b="1" dirty="0" smtClean="0"/>
              <a:t>: </a:t>
            </a:r>
            <a:r>
              <a:rPr lang="nb-NO" dirty="0" err="1" smtClean="0"/>
              <a:t>Implements</a:t>
            </a:r>
            <a:r>
              <a:rPr lang="nb-NO" dirty="0" smtClean="0"/>
              <a:t> </a:t>
            </a:r>
            <a:r>
              <a:rPr lang="nb-NO" dirty="0" err="1" smtClean="0"/>
              <a:t>the</a:t>
            </a:r>
            <a:r>
              <a:rPr lang="nb-NO" dirty="0" smtClean="0"/>
              <a:t> national guidelines and </a:t>
            </a:r>
            <a:r>
              <a:rPr lang="nb-NO" dirty="0" err="1" smtClean="0"/>
              <a:t>regulations</a:t>
            </a:r>
            <a:r>
              <a:rPr lang="nb-NO" dirty="0" smtClean="0"/>
              <a:t> on regional &amp; </a:t>
            </a:r>
            <a:r>
              <a:rPr lang="nb-NO" dirty="0" err="1" smtClean="0"/>
              <a:t>municipality</a:t>
            </a:r>
            <a:r>
              <a:rPr lang="nb-NO" dirty="0" smtClean="0"/>
              <a:t> </a:t>
            </a:r>
            <a:r>
              <a:rPr lang="nb-NO" dirty="0" err="1" smtClean="0"/>
              <a:t>level</a:t>
            </a:r>
            <a:r>
              <a:rPr lang="nb-NO" dirty="0" smtClean="0"/>
              <a:t>.</a:t>
            </a:r>
          </a:p>
          <a:p>
            <a:pPr marL="0" indent="0">
              <a:buNone/>
            </a:pPr>
            <a:endParaRPr lang="nb-NO" dirty="0" smtClean="0"/>
          </a:p>
          <a:p>
            <a:r>
              <a:rPr lang="nb-NO" b="1" dirty="0" smtClean="0"/>
              <a:t>Regional </a:t>
            </a:r>
            <a:r>
              <a:rPr lang="nb-NO" b="1" dirty="0" smtClean="0"/>
              <a:t>CWS</a:t>
            </a:r>
            <a:r>
              <a:rPr lang="nb-NO" b="1" dirty="0" smtClean="0"/>
              <a:t>: </a:t>
            </a:r>
            <a:r>
              <a:rPr lang="nb-NO" dirty="0" err="1" smtClean="0"/>
              <a:t>Responsible</a:t>
            </a:r>
            <a:r>
              <a:rPr lang="nb-NO" b="1" dirty="0" smtClean="0"/>
              <a:t> </a:t>
            </a:r>
            <a:r>
              <a:rPr lang="nb-NO" dirty="0" smtClean="0"/>
              <a:t>for </a:t>
            </a:r>
            <a:r>
              <a:rPr lang="nb-NO" dirty="0" err="1" smtClean="0"/>
              <a:t>the</a:t>
            </a:r>
            <a:r>
              <a:rPr lang="nb-NO" dirty="0" smtClean="0"/>
              <a:t> foster care and </a:t>
            </a:r>
            <a:r>
              <a:rPr lang="nb-NO" dirty="0" err="1" smtClean="0"/>
              <a:t>treatment</a:t>
            </a:r>
            <a:r>
              <a:rPr lang="nb-NO" dirty="0" smtClean="0"/>
              <a:t> system. </a:t>
            </a:r>
            <a:r>
              <a:rPr lang="nb-NO" dirty="0" err="1" smtClean="0"/>
              <a:t>Recruitment</a:t>
            </a:r>
            <a:r>
              <a:rPr lang="nb-NO" dirty="0" smtClean="0"/>
              <a:t> and </a:t>
            </a:r>
            <a:r>
              <a:rPr lang="nb-NO" dirty="0" err="1" smtClean="0"/>
              <a:t>approval</a:t>
            </a:r>
            <a:r>
              <a:rPr lang="nb-NO" dirty="0" smtClean="0"/>
              <a:t> </a:t>
            </a:r>
            <a:r>
              <a:rPr lang="nb-NO" dirty="0" err="1" smtClean="0"/>
              <a:t>of</a:t>
            </a:r>
            <a:r>
              <a:rPr lang="nb-NO" dirty="0" smtClean="0"/>
              <a:t> foster </a:t>
            </a:r>
            <a:r>
              <a:rPr lang="nb-NO" dirty="0" err="1" smtClean="0"/>
              <a:t>homes</a:t>
            </a:r>
            <a:r>
              <a:rPr lang="nb-NO" dirty="0"/>
              <a:t> </a:t>
            </a:r>
            <a:r>
              <a:rPr lang="nb-NO" dirty="0" smtClean="0"/>
              <a:t>and </a:t>
            </a:r>
            <a:r>
              <a:rPr lang="nb-NO" dirty="0" err="1" smtClean="0"/>
              <a:t>emergency</a:t>
            </a:r>
            <a:r>
              <a:rPr lang="nb-NO" dirty="0" smtClean="0"/>
              <a:t> </a:t>
            </a:r>
            <a:r>
              <a:rPr lang="nb-NO" dirty="0" err="1" smtClean="0"/>
              <a:t>shelters</a:t>
            </a:r>
            <a:r>
              <a:rPr lang="nb-NO" dirty="0" smtClean="0"/>
              <a:t>. </a:t>
            </a:r>
            <a:r>
              <a:rPr lang="nb-NO" dirty="0" err="1" smtClean="0"/>
              <a:t>Institutions</a:t>
            </a:r>
            <a:r>
              <a:rPr lang="nb-NO" dirty="0" smtClean="0"/>
              <a:t> </a:t>
            </a:r>
            <a:r>
              <a:rPr lang="nb-NO" dirty="0" err="1" smtClean="0"/>
              <a:t>such</a:t>
            </a:r>
            <a:r>
              <a:rPr lang="nb-NO" dirty="0" smtClean="0"/>
              <a:t> as </a:t>
            </a:r>
            <a:r>
              <a:rPr lang="nb-NO" dirty="0" err="1" smtClean="0"/>
              <a:t>orphanages</a:t>
            </a:r>
            <a:r>
              <a:rPr lang="nb-NO" dirty="0" smtClean="0"/>
              <a:t> and </a:t>
            </a:r>
            <a:r>
              <a:rPr lang="nb-NO" dirty="0" err="1" smtClean="0"/>
              <a:t>treatment</a:t>
            </a:r>
            <a:r>
              <a:rPr lang="nb-NO" dirty="0" smtClean="0"/>
              <a:t> </a:t>
            </a:r>
            <a:r>
              <a:rPr lang="nb-NO" dirty="0" err="1" smtClean="0"/>
              <a:t>facilities</a:t>
            </a:r>
            <a:r>
              <a:rPr lang="nb-NO" dirty="0" smtClean="0"/>
              <a:t> for </a:t>
            </a:r>
            <a:r>
              <a:rPr lang="nb-NO" dirty="0" err="1" smtClean="0"/>
              <a:t>addictive</a:t>
            </a:r>
            <a:r>
              <a:rPr lang="nb-NO" dirty="0" smtClean="0"/>
              <a:t> &amp; </a:t>
            </a:r>
            <a:r>
              <a:rPr lang="nb-NO" dirty="0" err="1" smtClean="0"/>
              <a:t>criminal</a:t>
            </a:r>
            <a:r>
              <a:rPr lang="nb-NO" dirty="0" smtClean="0"/>
              <a:t> </a:t>
            </a:r>
            <a:r>
              <a:rPr lang="nb-NO" dirty="0" err="1" smtClean="0"/>
              <a:t>adolescents</a:t>
            </a:r>
            <a:r>
              <a:rPr lang="nb-NO" dirty="0" smtClean="0"/>
              <a:t>.  </a:t>
            </a:r>
            <a:endParaRPr lang="nb-NO" dirty="0"/>
          </a:p>
        </p:txBody>
      </p:sp>
    </p:spTree>
    <p:extLst>
      <p:ext uri="{BB962C8B-B14F-4D97-AF65-F5344CB8AC3E}">
        <p14:creationId xmlns:p14="http://schemas.microsoft.com/office/powerpoint/2010/main" val="1021026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err="1" smtClean="0"/>
              <a:t>Municipality</a:t>
            </a:r>
            <a:r>
              <a:rPr lang="nb-NO" dirty="0" smtClean="0"/>
              <a:t> </a:t>
            </a:r>
            <a:r>
              <a:rPr lang="nb-NO" dirty="0" err="1" smtClean="0"/>
              <a:t>level</a:t>
            </a:r>
            <a:endParaRPr lang="nb-NO" dirty="0"/>
          </a:p>
        </p:txBody>
      </p:sp>
      <p:sp>
        <p:nvSpPr>
          <p:cNvPr id="3" name="Plassholder for innhold 2"/>
          <p:cNvSpPr>
            <a:spLocks noGrp="1"/>
          </p:cNvSpPr>
          <p:nvPr>
            <p:ph idx="1"/>
          </p:nvPr>
        </p:nvSpPr>
        <p:spPr/>
        <p:txBody>
          <a:bodyPr/>
          <a:lstStyle/>
          <a:p>
            <a:r>
              <a:rPr lang="nb-NO" dirty="0" err="1" smtClean="0"/>
              <a:t>Every</a:t>
            </a:r>
            <a:r>
              <a:rPr lang="nb-NO" dirty="0" smtClean="0"/>
              <a:t> </a:t>
            </a:r>
            <a:r>
              <a:rPr lang="nb-NO" dirty="0" err="1" smtClean="0"/>
              <a:t>municipality</a:t>
            </a:r>
            <a:r>
              <a:rPr lang="nb-NO" dirty="0" smtClean="0"/>
              <a:t> must have a </a:t>
            </a:r>
            <a:r>
              <a:rPr lang="nb-NO" dirty="0" smtClean="0"/>
              <a:t>CWS.</a:t>
            </a:r>
            <a:endParaRPr lang="nb-NO" dirty="0" smtClean="0"/>
          </a:p>
          <a:p>
            <a:r>
              <a:rPr lang="nb-NO" dirty="0" err="1" smtClean="0"/>
              <a:t>Every</a:t>
            </a:r>
            <a:r>
              <a:rPr lang="nb-NO" dirty="0" smtClean="0"/>
              <a:t> </a:t>
            </a:r>
            <a:r>
              <a:rPr lang="nb-NO" dirty="0" err="1" smtClean="0"/>
              <a:t>municipality</a:t>
            </a:r>
            <a:r>
              <a:rPr lang="nb-NO" dirty="0" smtClean="0"/>
              <a:t> is </a:t>
            </a:r>
            <a:r>
              <a:rPr lang="nb-NO" dirty="0" err="1" smtClean="0"/>
              <a:t>free</a:t>
            </a:r>
            <a:r>
              <a:rPr lang="nb-NO" dirty="0" smtClean="0"/>
              <a:t> to </a:t>
            </a:r>
            <a:r>
              <a:rPr lang="nb-NO" dirty="0" err="1" smtClean="0"/>
              <a:t>organize</a:t>
            </a:r>
            <a:r>
              <a:rPr lang="nb-NO" dirty="0" smtClean="0"/>
              <a:t> </a:t>
            </a:r>
            <a:r>
              <a:rPr lang="nb-NO" dirty="0" err="1" smtClean="0"/>
              <a:t>the</a:t>
            </a:r>
            <a:r>
              <a:rPr lang="nb-NO" dirty="0" smtClean="0"/>
              <a:t> </a:t>
            </a:r>
            <a:r>
              <a:rPr lang="nb-NO" dirty="0" smtClean="0"/>
              <a:t>CWS </a:t>
            </a:r>
            <a:r>
              <a:rPr lang="nb-NO" dirty="0" smtClean="0"/>
              <a:t>as </a:t>
            </a:r>
            <a:r>
              <a:rPr lang="nb-NO" dirty="0" err="1" smtClean="0"/>
              <a:t>they</a:t>
            </a:r>
            <a:r>
              <a:rPr lang="nb-NO" dirty="0" smtClean="0"/>
              <a:t> see </a:t>
            </a:r>
            <a:r>
              <a:rPr lang="nb-NO" dirty="0" err="1" smtClean="0"/>
              <a:t>fit</a:t>
            </a:r>
            <a:r>
              <a:rPr lang="nb-NO" dirty="0" smtClean="0"/>
              <a:t>. </a:t>
            </a:r>
            <a:r>
              <a:rPr lang="nb-NO" dirty="0" err="1" smtClean="0"/>
              <a:t>But</a:t>
            </a:r>
            <a:r>
              <a:rPr lang="nb-NO" dirty="0" smtClean="0"/>
              <a:t> it must have an </a:t>
            </a:r>
            <a:r>
              <a:rPr lang="nb-NO" dirty="0" err="1" smtClean="0"/>
              <a:t>administration</a:t>
            </a:r>
            <a:r>
              <a:rPr lang="nb-NO" dirty="0" smtClean="0"/>
              <a:t>, </a:t>
            </a:r>
            <a:r>
              <a:rPr lang="nb-NO" dirty="0" err="1" smtClean="0"/>
              <a:t>qualified</a:t>
            </a:r>
            <a:r>
              <a:rPr lang="nb-NO" dirty="0" smtClean="0"/>
              <a:t> </a:t>
            </a:r>
            <a:r>
              <a:rPr lang="nb-NO" dirty="0" err="1" smtClean="0"/>
              <a:t>employees</a:t>
            </a:r>
            <a:r>
              <a:rPr lang="nb-NO" dirty="0" smtClean="0"/>
              <a:t> and a 24 </a:t>
            </a:r>
            <a:r>
              <a:rPr lang="nb-NO" dirty="0" err="1" smtClean="0"/>
              <a:t>hr</a:t>
            </a:r>
            <a:r>
              <a:rPr lang="nb-NO" dirty="0" smtClean="0"/>
              <a:t> </a:t>
            </a:r>
            <a:r>
              <a:rPr lang="nb-NO" dirty="0" err="1" smtClean="0"/>
              <a:t>operation</a:t>
            </a:r>
            <a:r>
              <a:rPr lang="nb-NO" dirty="0" smtClean="0"/>
              <a:t> system for </a:t>
            </a:r>
            <a:r>
              <a:rPr lang="nb-NO" dirty="0" err="1" smtClean="0"/>
              <a:t>emergencies</a:t>
            </a:r>
            <a:r>
              <a:rPr lang="nb-NO" dirty="0" smtClean="0"/>
              <a:t>.</a:t>
            </a:r>
            <a:endParaRPr lang="nb-NO" dirty="0" smtClean="0"/>
          </a:p>
          <a:p>
            <a:r>
              <a:rPr lang="nb-NO" dirty="0" smtClean="0"/>
              <a:t>The </a:t>
            </a:r>
            <a:r>
              <a:rPr lang="nb-NO" dirty="0" err="1" smtClean="0"/>
              <a:t>smallest</a:t>
            </a:r>
            <a:r>
              <a:rPr lang="nb-NO" dirty="0" smtClean="0"/>
              <a:t> </a:t>
            </a:r>
            <a:r>
              <a:rPr lang="nb-NO" dirty="0" err="1" smtClean="0"/>
              <a:t>municipalities</a:t>
            </a:r>
            <a:r>
              <a:rPr lang="nb-NO" dirty="0" smtClean="0"/>
              <a:t> have 1-2 </a:t>
            </a:r>
            <a:r>
              <a:rPr lang="nb-NO" dirty="0" err="1" smtClean="0"/>
              <a:t>employees</a:t>
            </a:r>
            <a:r>
              <a:rPr lang="nb-NO" dirty="0" smtClean="0"/>
              <a:t> and </a:t>
            </a:r>
            <a:r>
              <a:rPr lang="nb-NO" dirty="0" err="1" smtClean="0"/>
              <a:t>the</a:t>
            </a:r>
            <a:r>
              <a:rPr lang="nb-NO" dirty="0" smtClean="0"/>
              <a:t> </a:t>
            </a:r>
            <a:r>
              <a:rPr lang="nb-NO" dirty="0" err="1" smtClean="0"/>
              <a:t>largest</a:t>
            </a:r>
            <a:r>
              <a:rPr lang="nb-NO" dirty="0" smtClean="0"/>
              <a:t> 75-100.</a:t>
            </a:r>
            <a:endParaRPr lang="nb-NO" dirty="0"/>
          </a:p>
        </p:txBody>
      </p:sp>
    </p:spTree>
    <p:extLst>
      <p:ext uri="{BB962C8B-B14F-4D97-AF65-F5344CB8AC3E}">
        <p14:creationId xmlns:p14="http://schemas.microsoft.com/office/powerpoint/2010/main" val="87838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err="1" smtClean="0"/>
              <a:t>Judicial</a:t>
            </a:r>
            <a:r>
              <a:rPr lang="nb-NO" dirty="0" smtClean="0"/>
              <a:t> Level: The </a:t>
            </a:r>
            <a:r>
              <a:rPr lang="nb-NO" dirty="0" err="1" smtClean="0"/>
              <a:t>County</a:t>
            </a:r>
            <a:r>
              <a:rPr lang="nb-NO" dirty="0" smtClean="0"/>
              <a:t> </a:t>
            </a:r>
            <a:r>
              <a:rPr lang="nb-NO" dirty="0" err="1" smtClean="0"/>
              <a:t>Social</a:t>
            </a:r>
            <a:r>
              <a:rPr lang="nb-NO" dirty="0" smtClean="0"/>
              <a:t> </a:t>
            </a:r>
            <a:r>
              <a:rPr lang="nb-NO" dirty="0" err="1" smtClean="0"/>
              <a:t>Welfare</a:t>
            </a:r>
            <a:r>
              <a:rPr lang="nb-NO" dirty="0" smtClean="0"/>
              <a:t> Board</a:t>
            </a:r>
            <a:endParaRPr lang="nb-NO" dirty="0"/>
          </a:p>
        </p:txBody>
      </p:sp>
      <p:sp>
        <p:nvSpPr>
          <p:cNvPr id="3" name="Plassholder for innhold 2"/>
          <p:cNvSpPr>
            <a:spLocks noGrp="1"/>
          </p:cNvSpPr>
          <p:nvPr>
            <p:ph idx="1"/>
          </p:nvPr>
        </p:nvSpPr>
        <p:spPr/>
        <p:txBody>
          <a:bodyPr/>
          <a:lstStyle/>
          <a:p>
            <a:r>
              <a:rPr lang="nb-NO" dirty="0" smtClean="0"/>
              <a:t>Not a </a:t>
            </a:r>
            <a:r>
              <a:rPr lang="nb-NO" dirty="0" err="1" smtClean="0"/>
              <a:t>court</a:t>
            </a:r>
            <a:r>
              <a:rPr lang="nb-NO" dirty="0" smtClean="0"/>
              <a:t>, </a:t>
            </a:r>
            <a:r>
              <a:rPr lang="nb-NO" dirty="0" err="1" smtClean="0"/>
              <a:t>but</a:t>
            </a:r>
            <a:r>
              <a:rPr lang="nb-NO" dirty="0" smtClean="0"/>
              <a:t> </a:t>
            </a:r>
            <a:r>
              <a:rPr lang="nb-NO" dirty="0" err="1"/>
              <a:t>b</a:t>
            </a:r>
            <a:r>
              <a:rPr lang="nb-NO" dirty="0" err="1" smtClean="0"/>
              <a:t>ased</a:t>
            </a:r>
            <a:r>
              <a:rPr lang="nb-NO" dirty="0" smtClean="0"/>
              <a:t> on </a:t>
            </a:r>
            <a:r>
              <a:rPr lang="nb-NO" dirty="0" err="1" smtClean="0"/>
              <a:t>court</a:t>
            </a:r>
            <a:r>
              <a:rPr lang="nb-NO" dirty="0" smtClean="0"/>
              <a:t> </a:t>
            </a:r>
            <a:r>
              <a:rPr lang="nb-NO" dirty="0" err="1" smtClean="0"/>
              <a:t>principles</a:t>
            </a:r>
            <a:endParaRPr lang="nb-NO" dirty="0" smtClean="0"/>
          </a:p>
          <a:p>
            <a:r>
              <a:rPr lang="nb-NO" dirty="0" smtClean="0"/>
              <a:t>Make </a:t>
            </a:r>
            <a:r>
              <a:rPr lang="nb-NO" dirty="0" err="1" smtClean="0"/>
              <a:t>decisions</a:t>
            </a:r>
            <a:r>
              <a:rPr lang="nb-NO" dirty="0" smtClean="0"/>
              <a:t> (not </a:t>
            </a:r>
            <a:r>
              <a:rPr lang="nb-NO" dirty="0" err="1" smtClean="0"/>
              <a:t>judgements</a:t>
            </a:r>
            <a:r>
              <a:rPr lang="nb-NO" dirty="0" smtClean="0"/>
              <a:t>!) </a:t>
            </a:r>
            <a:r>
              <a:rPr lang="nb-NO" dirty="0" err="1" smtClean="0"/>
              <a:t>based</a:t>
            </a:r>
            <a:r>
              <a:rPr lang="nb-NO" dirty="0" smtClean="0"/>
              <a:t> on </a:t>
            </a:r>
            <a:r>
              <a:rPr lang="nb-NO" dirty="0" err="1" smtClean="0"/>
              <a:t>the</a:t>
            </a:r>
            <a:r>
              <a:rPr lang="nb-NO" dirty="0" smtClean="0"/>
              <a:t> </a:t>
            </a:r>
            <a:r>
              <a:rPr lang="nb-NO" dirty="0" err="1" smtClean="0"/>
              <a:t>child</a:t>
            </a:r>
            <a:r>
              <a:rPr lang="nb-NO" dirty="0" smtClean="0"/>
              <a:t> </a:t>
            </a:r>
            <a:r>
              <a:rPr lang="nb-NO" dirty="0" err="1" smtClean="0"/>
              <a:t>welfare</a:t>
            </a:r>
            <a:r>
              <a:rPr lang="nb-NO" dirty="0" smtClean="0"/>
              <a:t> </a:t>
            </a:r>
            <a:r>
              <a:rPr lang="nb-NO" dirty="0" err="1" smtClean="0"/>
              <a:t>act</a:t>
            </a:r>
            <a:r>
              <a:rPr lang="nb-NO" dirty="0" smtClean="0"/>
              <a:t> and </a:t>
            </a:r>
            <a:r>
              <a:rPr lang="nb-NO" dirty="0" err="1" smtClean="0"/>
              <a:t>the</a:t>
            </a:r>
            <a:r>
              <a:rPr lang="nb-NO" dirty="0" smtClean="0"/>
              <a:t> </a:t>
            </a:r>
            <a:r>
              <a:rPr lang="nb-NO" dirty="0" err="1" smtClean="0"/>
              <a:t>administration</a:t>
            </a:r>
            <a:r>
              <a:rPr lang="nb-NO" dirty="0" smtClean="0"/>
              <a:t> </a:t>
            </a:r>
            <a:r>
              <a:rPr lang="nb-NO" dirty="0" err="1" smtClean="0"/>
              <a:t>Act</a:t>
            </a:r>
            <a:endParaRPr lang="nb-NO" dirty="0" smtClean="0"/>
          </a:p>
          <a:p>
            <a:r>
              <a:rPr lang="nb-NO" dirty="0" err="1" smtClean="0"/>
              <a:t>Consists</a:t>
            </a:r>
            <a:r>
              <a:rPr lang="nb-NO" dirty="0" smtClean="0"/>
              <a:t> </a:t>
            </a:r>
            <a:r>
              <a:rPr lang="nb-NO" dirty="0" err="1" smtClean="0"/>
              <a:t>of</a:t>
            </a:r>
            <a:r>
              <a:rPr lang="nb-NO" dirty="0" smtClean="0"/>
              <a:t> 1 legal expert, 1 </a:t>
            </a:r>
            <a:r>
              <a:rPr lang="nb-NO" dirty="0" err="1" smtClean="0"/>
              <a:t>child</a:t>
            </a:r>
            <a:r>
              <a:rPr lang="nb-NO" dirty="0" smtClean="0"/>
              <a:t> </a:t>
            </a:r>
            <a:r>
              <a:rPr lang="nb-NO" dirty="0" err="1" smtClean="0"/>
              <a:t>welfare</a:t>
            </a:r>
            <a:r>
              <a:rPr lang="nb-NO" dirty="0" smtClean="0"/>
              <a:t> expert and 1 </a:t>
            </a:r>
            <a:r>
              <a:rPr lang="nb-NO" dirty="0" err="1" smtClean="0"/>
              <a:t>commoner</a:t>
            </a:r>
            <a:endParaRPr lang="nb-NO" dirty="0" smtClean="0"/>
          </a:p>
          <a:p>
            <a:r>
              <a:rPr lang="nb-NO" dirty="0" err="1" smtClean="0"/>
              <a:t>Appeals</a:t>
            </a:r>
            <a:r>
              <a:rPr lang="nb-NO" dirty="0" smtClean="0"/>
              <a:t> </a:t>
            </a:r>
            <a:r>
              <a:rPr lang="nb-NO" dirty="0" err="1" smtClean="0"/>
              <a:t>are</a:t>
            </a:r>
            <a:r>
              <a:rPr lang="nb-NO" dirty="0" smtClean="0"/>
              <a:t> </a:t>
            </a:r>
            <a:r>
              <a:rPr lang="nb-NO" dirty="0" err="1" smtClean="0"/>
              <a:t>made</a:t>
            </a:r>
            <a:r>
              <a:rPr lang="nb-NO" dirty="0" smtClean="0"/>
              <a:t> to </a:t>
            </a:r>
            <a:r>
              <a:rPr lang="nb-NO" dirty="0" err="1" smtClean="0"/>
              <a:t>the</a:t>
            </a:r>
            <a:r>
              <a:rPr lang="nb-NO" dirty="0" smtClean="0"/>
              <a:t> District Court, </a:t>
            </a:r>
            <a:r>
              <a:rPr lang="nb-NO" dirty="0" err="1" smtClean="0"/>
              <a:t>then</a:t>
            </a:r>
            <a:r>
              <a:rPr lang="nb-NO" dirty="0" smtClean="0"/>
              <a:t> Regional Court and </a:t>
            </a:r>
            <a:r>
              <a:rPr lang="nb-NO" dirty="0" err="1" smtClean="0"/>
              <a:t>finally</a:t>
            </a:r>
            <a:r>
              <a:rPr lang="nb-NO" dirty="0" smtClean="0"/>
              <a:t> </a:t>
            </a:r>
            <a:r>
              <a:rPr lang="nb-NO" dirty="0" err="1" smtClean="0"/>
              <a:t>Supreme</a:t>
            </a:r>
            <a:r>
              <a:rPr lang="nb-NO" dirty="0" smtClean="0"/>
              <a:t> Court</a:t>
            </a:r>
          </a:p>
          <a:p>
            <a:endParaRPr lang="nb-NO" dirty="0"/>
          </a:p>
        </p:txBody>
      </p:sp>
    </p:spTree>
    <p:extLst>
      <p:ext uri="{BB962C8B-B14F-4D97-AF65-F5344CB8AC3E}">
        <p14:creationId xmlns:p14="http://schemas.microsoft.com/office/powerpoint/2010/main" val="3283733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The Child </a:t>
            </a:r>
            <a:r>
              <a:rPr lang="nb-NO" dirty="0" err="1" smtClean="0"/>
              <a:t>Welfare</a:t>
            </a:r>
            <a:r>
              <a:rPr lang="nb-NO" dirty="0" smtClean="0"/>
              <a:t> </a:t>
            </a:r>
            <a:r>
              <a:rPr lang="nb-NO" dirty="0" err="1" smtClean="0"/>
              <a:t>Act</a:t>
            </a:r>
            <a:r>
              <a:rPr lang="nb-NO" dirty="0" smtClean="0"/>
              <a:t> (1992)</a:t>
            </a:r>
            <a:endParaRPr lang="nb-NO" dirty="0"/>
          </a:p>
        </p:txBody>
      </p:sp>
      <p:sp>
        <p:nvSpPr>
          <p:cNvPr id="3" name="Plassholder for innhold 2"/>
          <p:cNvSpPr>
            <a:spLocks noGrp="1"/>
          </p:cNvSpPr>
          <p:nvPr>
            <p:ph idx="1"/>
          </p:nvPr>
        </p:nvSpPr>
        <p:spPr/>
        <p:txBody>
          <a:bodyPr>
            <a:normAutofit lnSpcReduction="10000"/>
          </a:bodyPr>
          <a:lstStyle/>
          <a:p>
            <a:pPr marL="0" indent="0">
              <a:buNone/>
            </a:pPr>
            <a:r>
              <a:rPr lang="nb-NO" dirty="0" smtClean="0"/>
              <a:t>The </a:t>
            </a:r>
            <a:r>
              <a:rPr lang="nb-NO" dirty="0" err="1" smtClean="0"/>
              <a:t>Act</a:t>
            </a:r>
            <a:r>
              <a:rPr lang="nb-NO" dirty="0" smtClean="0"/>
              <a:t> </a:t>
            </a:r>
            <a:r>
              <a:rPr lang="nb-NO" dirty="0" err="1" smtClean="0"/>
              <a:t>applies</a:t>
            </a:r>
            <a:r>
              <a:rPr lang="nb-NO" dirty="0" smtClean="0"/>
              <a:t> to </a:t>
            </a:r>
            <a:r>
              <a:rPr lang="nb-NO" dirty="0" err="1" smtClean="0"/>
              <a:t>any</a:t>
            </a:r>
            <a:r>
              <a:rPr lang="nb-NO" dirty="0" smtClean="0"/>
              <a:t> person in </a:t>
            </a:r>
            <a:r>
              <a:rPr lang="nb-NO" dirty="0" err="1" smtClean="0"/>
              <a:t>the</a:t>
            </a:r>
            <a:r>
              <a:rPr lang="nb-NO" dirty="0" smtClean="0"/>
              <a:t> age </a:t>
            </a:r>
          </a:p>
          <a:p>
            <a:pPr marL="0" indent="0">
              <a:buNone/>
            </a:pPr>
            <a:r>
              <a:rPr lang="nb-NO" dirty="0" smtClean="0"/>
              <a:t>0-18 (23) </a:t>
            </a:r>
            <a:r>
              <a:rPr lang="nb-NO" dirty="0" err="1" smtClean="0"/>
              <a:t>who</a:t>
            </a:r>
            <a:r>
              <a:rPr lang="nb-NO" dirty="0" smtClean="0"/>
              <a:t> </a:t>
            </a:r>
            <a:r>
              <a:rPr lang="nb-NO" dirty="0" err="1" smtClean="0"/>
              <a:t>resides</a:t>
            </a:r>
            <a:r>
              <a:rPr lang="nb-NO" dirty="0" smtClean="0"/>
              <a:t> in Norway </a:t>
            </a:r>
            <a:r>
              <a:rPr lang="nb-NO" dirty="0" smtClean="0"/>
              <a:t>and </a:t>
            </a:r>
            <a:r>
              <a:rPr lang="nb-NO" dirty="0" smtClean="0"/>
              <a:t>has a </a:t>
            </a:r>
            <a:r>
              <a:rPr lang="nb-NO" dirty="0" err="1" smtClean="0"/>
              <a:t>special</a:t>
            </a:r>
            <a:r>
              <a:rPr lang="nb-NO" dirty="0" smtClean="0"/>
              <a:t> </a:t>
            </a:r>
            <a:r>
              <a:rPr lang="nb-NO" dirty="0" err="1" smtClean="0"/>
              <a:t>need</a:t>
            </a:r>
            <a:r>
              <a:rPr lang="nb-NO" dirty="0" smtClean="0"/>
              <a:t> for </a:t>
            </a:r>
            <a:r>
              <a:rPr lang="nb-NO" dirty="0" err="1" smtClean="0"/>
              <a:t>help</a:t>
            </a:r>
            <a:r>
              <a:rPr lang="nb-NO" dirty="0" smtClean="0"/>
              <a:t> and </a:t>
            </a:r>
            <a:r>
              <a:rPr lang="nb-NO" dirty="0" err="1" smtClean="0"/>
              <a:t>assistance</a:t>
            </a:r>
            <a:r>
              <a:rPr lang="nb-NO" dirty="0" smtClean="0"/>
              <a:t> from </a:t>
            </a:r>
            <a:r>
              <a:rPr lang="nb-NO" dirty="0" smtClean="0"/>
              <a:t>CWS.</a:t>
            </a:r>
            <a:endParaRPr lang="nb-NO" dirty="0" smtClean="0"/>
          </a:p>
          <a:p>
            <a:pPr marL="0" indent="0">
              <a:buNone/>
            </a:pPr>
            <a:endParaRPr lang="nb-NO" dirty="0"/>
          </a:p>
          <a:p>
            <a:pPr marL="0" indent="0">
              <a:buNone/>
            </a:pPr>
            <a:r>
              <a:rPr lang="nb-NO" dirty="0" err="1" smtClean="0"/>
              <a:t>CWS`main</a:t>
            </a:r>
            <a:r>
              <a:rPr lang="nb-NO" dirty="0" smtClean="0"/>
              <a:t> </a:t>
            </a:r>
            <a:r>
              <a:rPr lang="nb-NO" dirty="0" err="1" smtClean="0"/>
              <a:t>task</a:t>
            </a:r>
            <a:r>
              <a:rPr lang="nb-NO" dirty="0" smtClean="0"/>
              <a:t> is to make sure </a:t>
            </a:r>
            <a:r>
              <a:rPr lang="nb-NO" dirty="0" err="1" smtClean="0"/>
              <a:t>that</a:t>
            </a:r>
            <a:r>
              <a:rPr lang="nb-NO" dirty="0" smtClean="0"/>
              <a:t> </a:t>
            </a:r>
            <a:r>
              <a:rPr lang="nb-NO" dirty="0" err="1" smtClean="0"/>
              <a:t>children</a:t>
            </a:r>
            <a:r>
              <a:rPr lang="nb-NO" dirty="0" smtClean="0"/>
              <a:t> </a:t>
            </a:r>
            <a:r>
              <a:rPr lang="nb-NO" dirty="0" err="1" smtClean="0"/>
              <a:t>who</a:t>
            </a:r>
            <a:r>
              <a:rPr lang="nb-NO" dirty="0" smtClean="0"/>
              <a:t> </a:t>
            </a:r>
            <a:r>
              <a:rPr lang="nb-NO" dirty="0" err="1" smtClean="0"/>
              <a:t>grow</a:t>
            </a:r>
            <a:r>
              <a:rPr lang="nb-NO" dirty="0" smtClean="0"/>
              <a:t> up under </a:t>
            </a:r>
            <a:r>
              <a:rPr lang="nb-NO" dirty="0" err="1" smtClean="0"/>
              <a:t>circumstances</a:t>
            </a:r>
            <a:r>
              <a:rPr lang="nb-NO" dirty="0" smtClean="0"/>
              <a:t> </a:t>
            </a:r>
            <a:r>
              <a:rPr lang="nb-NO" dirty="0" err="1" smtClean="0"/>
              <a:t>that</a:t>
            </a:r>
            <a:r>
              <a:rPr lang="nb-NO" dirty="0" smtClean="0"/>
              <a:t> </a:t>
            </a:r>
            <a:r>
              <a:rPr lang="nb-NO" dirty="0" err="1" smtClean="0"/>
              <a:t>can</a:t>
            </a:r>
            <a:r>
              <a:rPr lang="nb-NO" dirty="0" smtClean="0"/>
              <a:t> </a:t>
            </a:r>
            <a:r>
              <a:rPr lang="nb-NO" dirty="0" err="1" smtClean="0"/>
              <a:t>negatively</a:t>
            </a:r>
            <a:r>
              <a:rPr lang="nb-NO" dirty="0" smtClean="0"/>
              <a:t> </a:t>
            </a:r>
            <a:r>
              <a:rPr lang="nb-NO" dirty="0" err="1" smtClean="0"/>
              <a:t>affect</a:t>
            </a:r>
            <a:r>
              <a:rPr lang="nb-NO" dirty="0" smtClean="0"/>
              <a:t> </a:t>
            </a:r>
            <a:r>
              <a:rPr lang="nb-NO" dirty="0" err="1" smtClean="0"/>
              <a:t>their</a:t>
            </a:r>
            <a:r>
              <a:rPr lang="nb-NO" dirty="0" smtClean="0"/>
              <a:t> health and </a:t>
            </a:r>
            <a:r>
              <a:rPr lang="nb-NO" dirty="0" err="1" smtClean="0"/>
              <a:t>development</a:t>
            </a:r>
            <a:r>
              <a:rPr lang="nb-NO" dirty="0" smtClean="0"/>
              <a:t>, </a:t>
            </a:r>
            <a:r>
              <a:rPr lang="nb-NO" dirty="0" err="1" smtClean="0"/>
              <a:t>receives</a:t>
            </a:r>
            <a:r>
              <a:rPr lang="nb-NO" dirty="0" smtClean="0"/>
              <a:t> </a:t>
            </a:r>
            <a:r>
              <a:rPr lang="nb-NO" dirty="0" err="1" smtClean="0"/>
              <a:t>the</a:t>
            </a:r>
            <a:r>
              <a:rPr lang="nb-NO" dirty="0" smtClean="0"/>
              <a:t> </a:t>
            </a:r>
            <a:r>
              <a:rPr lang="nb-NO" dirty="0" err="1" smtClean="0"/>
              <a:t>necessary</a:t>
            </a:r>
            <a:r>
              <a:rPr lang="nb-NO" dirty="0" smtClean="0"/>
              <a:t> </a:t>
            </a:r>
            <a:r>
              <a:rPr lang="nb-NO" dirty="0" err="1" smtClean="0"/>
              <a:t>help</a:t>
            </a:r>
            <a:r>
              <a:rPr lang="nb-NO" dirty="0" smtClean="0"/>
              <a:t> and care at </a:t>
            </a:r>
            <a:r>
              <a:rPr lang="nb-NO" dirty="0" err="1" smtClean="0"/>
              <a:t>the</a:t>
            </a:r>
            <a:r>
              <a:rPr lang="nb-NO" dirty="0" smtClean="0"/>
              <a:t> right time. </a:t>
            </a:r>
            <a:endParaRPr lang="nb-NO" dirty="0"/>
          </a:p>
        </p:txBody>
      </p:sp>
    </p:spTree>
    <p:extLst>
      <p:ext uri="{BB962C8B-B14F-4D97-AF65-F5344CB8AC3E}">
        <p14:creationId xmlns:p14="http://schemas.microsoft.com/office/powerpoint/2010/main" val="2941917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The Child </a:t>
            </a:r>
            <a:r>
              <a:rPr lang="nb-NO" dirty="0" err="1" smtClean="0"/>
              <a:t>Welfare</a:t>
            </a:r>
            <a:r>
              <a:rPr lang="nb-NO" dirty="0" smtClean="0"/>
              <a:t> </a:t>
            </a:r>
            <a:r>
              <a:rPr lang="nb-NO" dirty="0" err="1" smtClean="0"/>
              <a:t>Act</a:t>
            </a:r>
            <a:r>
              <a:rPr lang="nb-NO" dirty="0" smtClean="0"/>
              <a:t> (1992)</a:t>
            </a:r>
            <a:endParaRPr lang="nb-NO" dirty="0"/>
          </a:p>
        </p:txBody>
      </p:sp>
      <p:sp>
        <p:nvSpPr>
          <p:cNvPr id="3" name="Plassholder for innhold 2"/>
          <p:cNvSpPr>
            <a:spLocks noGrp="1"/>
          </p:cNvSpPr>
          <p:nvPr>
            <p:ph idx="1"/>
          </p:nvPr>
        </p:nvSpPr>
        <p:spPr/>
        <p:txBody>
          <a:bodyPr/>
          <a:lstStyle/>
          <a:p>
            <a:pPr marL="0" indent="0">
              <a:buNone/>
            </a:pPr>
            <a:r>
              <a:rPr lang="nb-NO" b="1" dirty="0" err="1" smtClean="0"/>
              <a:t>Judicial</a:t>
            </a:r>
            <a:r>
              <a:rPr lang="nb-NO" b="1" dirty="0" smtClean="0"/>
              <a:t> </a:t>
            </a:r>
            <a:r>
              <a:rPr lang="nb-NO" b="1" dirty="0" err="1" smtClean="0"/>
              <a:t>principles</a:t>
            </a:r>
            <a:r>
              <a:rPr lang="nb-NO" b="1" dirty="0" smtClean="0"/>
              <a:t>:</a:t>
            </a:r>
          </a:p>
          <a:p>
            <a:pPr marL="0" indent="0">
              <a:buNone/>
            </a:pPr>
            <a:endParaRPr lang="nb-NO" dirty="0"/>
          </a:p>
          <a:p>
            <a:r>
              <a:rPr lang="nb-NO" dirty="0" smtClean="0"/>
              <a:t>The </a:t>
            </a:r>
            <a:r>
              <a:rPr lang="nb-NO" dirty="0" err="1" smtClean="0"/>
              <a:t>child`s</a:t>
            </a:r>
            <a:r>
              <a:rPr lang="nb-NO" dirty="0" smtClean="0"/>
              <a:t> best </a:t>
            </a:r>
            <a:r>
              <a:rPr lang="nb-NO" dirty="0" err="1" smtClean="0"/>
              <a:t>interests</a:t>
            </a:r>
            <a:r>
              <a:rPr lang="nb-NO" dirty="0" smtClean="0"/>
              <a:t> </a:t>
            </a:r>
            <a:r>
              <a:rPr lang="nb-NO" dirty="0" err="1" smtClean="0"/>
              <a:t>are</a:t>
            </a:r>
            <a:r>
              <a:rPr lang="nb-NO" dirty="0" smtClean="0"/>
              <a:t> </a:t>
            </a:r>
            <a:r>
              <a:rPr lang="nb-NO" dirty="0" err="1" smtClean="0"/>
              <a:t>the</a:t>
            </a:r>
            <a:r>
              <a:rPr lang="nb-NO" dirty="0" smtClean="0"/>
              <a:t> most </a:t>
            </a:r>
            <a:r>
              <a:rPr lang="nb-NO" dirty="0" err="1" smtClean="0"/>
              <a:t>important</a:t>
            </a:r>
            <a:r>
              <a:rPr lang="nb-NO" dirty="0" smtClean="0"/>
              <a:t> </a:t>
            </a:r>
            <a:r>
              <a:rPr lang="nb-NO" dirty="0" err="1" smtClean="0"/>
              <a:t>considering</a:t>
            </a:r>
            <a:endParaRPr lang="nb-NO" dirty="0" smtClean="0"/>
          </a:p>
          <a:p>
            <a:r>
              <a:rPr lang="nb-NO" dirty="0" smtClean="0"/>
              <a:t>Right </a:t>
            </a:r>
            <a:r>
              <a:rPr lang="nb-NO" dirty="0" err="1" smtClean="0"/>
              <a:t>kind</a:t>
            </a:r>
            <a:r>
              <a:rPr lang="nb-NO" dirty="0" smtClean="0"/>
              <a:t> </a:t>
            </a:r>
            <a:r>
              <a:rPr lang="nb-NO" dirty="0" err="1" smtClean="0"/>
              <a:t>of</a:t>
            </a:r>
            <a:r>
              <a:rPr lang="nb-NO" dirty="0" smtClean="0"/>
              <a:t> </a:t>
            </a:r>
            <a:r>
              <a:rPr lang="nb-NO" dirty="0" err="1" smtClean="0"/>
              <a:t>help</a:t>
            </a:r>
            <a:r>
              <a:rPr lang="nb-NO" dirty="0" smtClean="0"/>
              <a:t> on </a:t>
            </a:r>
            <a:r>
              <a:rPr lang="nb-NO" dirty="0" err="1" smtClean="0"/>
              <a:t>the</a:t>
            </a:r>
            <a:r>
              <a:rPr lang="nb-NO" dirty="0" smtClean="0"/>
              <a:t> right timing</a:t>
            </a:r>
          </a:p>
          <a:p>
            <a:r>
              <a:rPr lang="nb-NO" dirty="0" err="1" smtClean="0"/>
              <a:t>Lowest</a:t>
            </a:r>
            <a:r>
              <a:rPr lang="nb-NO" dirty="0" smtClean="0"/>
              <a:t> </a:t>
            </a:r>
            <a:r>
              <a:rPr lang="nb-NO" dirty="0" err="1" smtClean="0"/>
              <a:t>degree</a:t>
            </a:r>
            <a:r>
              <a:rPr lang="nb-NO" dirty="0" smtClean="0"/>
              <a:t> </a:t>
            </a:r>
            <a:r>
              <a:rPr lang="nb-NO" dirty="0" err="1" smtClean="0"/>
              <a:t>of</a:t>
            </a:r>
            <a:r>
              <a:rPr lang="nb-NO" dirty="0" smtClean="0"/>
              <a:t> </a:t>
            </a:r>
            <a:r>
              <a:rPr lang="nb-NO" dirty="0" err="1" smtClean="0"/>
              <a:t>intervention</a:t>
            </a:r>
            <a:r>
              <a:rPr lang="nb-NO" dirty="0" smtClean="0"/>
              <a:t> first</a:t>
            </a:r>
          </a:p>
          <a:p>
            <a:r>
              <a:rPr lang="nb-NO" dirty="0" err="1" smtClean="0"/>
              <a:t>Biological</a:t>
            </a:r>
            <a:r>
              <a:rPr lang="nb-NO" dirty="0" smtClean="0"/>
              <a:t> </a:t>
            </a:r>
            <a:r>
              <a:rPr lang="nb-NO" dirty="0" err="1" smtClean="0"/>
              <a:t>considerations</a:t>
            </a:r>
            <a:endParaRPr lang="nb-NO" dirty="0" smtClean="0"/>
          </a:p>
          <a:p>
            <a:r>
              <a:rPr lang="nb-NO" dirty="0" err="1" smtClean="0"/>
              <a:t>Developmental</a:t>
            </a:r>
            <a:r>
              <a:rPr lang="nb-NO" dirty="0" smtClean="0"/>
              <a:t> </a:t>
            </a:r>
            <a:r>
              <a:rPr lang="nb-NO" dirty="0" err="1" smtClean="0"/>
              <a:t>considerations</a:t>
            </a:r>
            <a:endParaRPr lang="nb-NO" dirty="0" smtClean="0"/>
          </a:p>
          <a:p>
            <a:endParaRPr lang="nb-NO" dirty="0"/>
          </a:p>
        </p:txBody>
      </p:sp>
    </p:spTree>
    <p:extLst>
      <p:ext uri="{BB962C8B-B14F-4D97-AF65-F5344CB8AC3E}">
        <p14:creationId xmlns:p14="http://schemas.microsoft.com/office/powerpoint/2010/main" val="205929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Case </a:t>
            </a:r>
            <a:r>
              <a:rPr lang="nb-NO" dirty="0" err="1" smtClean="0"/>
              <a:t>process</a:t>
            </a:r>
            <a:endParaRPr lang="nb-NO" dirty="0"/>
          </a:p>
        </p:txBody>
      </p:sp>
      <p:sp>
        <p:nvSpPr>
          <p:cNvPr id="3" name="Plassholder for innhold 2"/>
          <p:cNvSpPr>
            <a:spLocks noGrp="1"/>
          </p:cNvSpPr>
          <p:nvPr>
            <p:ph idx="1"/>
          </p:nvPr>
        </p:nvSpPr>
        <p:spPr/>
        <p:txBody>
          <a:bodyPr>
            <a:normAutofit/>
          </a:bodyPr>
          <a:lstStyle/>
          <a:p>
            <a:pPr marL="0" indent="0">
              <a:buNone/>
            </a:pPr>
            <a:r>
              <a:rPr lang="nb-NO" b="1" dirty="0" err="1" smtClean="0"/>
              <a:t>Municipality</a:t>
            </a:r>
            <a:r>
              <a:rPr lang="nb-NO" b="1" dirty="0" smtClean="0"/>
              <a:t> </a:t>
            </a:r>
            <a:r>
              <a:rPr lang="nb-NO" b="1" dirty="0" err="1" smtClean="0"/>
              <a:t>level</a:t>
            </a:r>
            <a:r>
              <a:rPr lang="nb-NO" b="1" dirty="0" smtClean="0"/>
              <a:t>: </a:t>
            </a:r>
          </a:p>
          <a:p>
            <a:r>
              <a:rPr lang="nb-NO" dirty="0" err="1" smtClean="0"/>
              <a:t>Receives</a:t>
            </a:r>
            <a:r>
              <a:rPr lang="nb-NO" dirty="0" smtClean="0"/>
              <a:t> </a:t>
            </a:r>
            <a:r>
              <a:rPr lang="nb-NO" dirty="0" err="1" smtClean="0"/>
              <a:t>concerns</a:t>
            </a:r>
            <a:r>
              <a:rPr lang="nb-NO" dirty="0" smtClean="0"/>
              <a:t> </a:t>
            </a:r>
          </a:p>
          <a:p>
            <a:r>
              <a:rPr lang="nb-NO" dirty="0" err="1" smtClean="0"/>
              <a:t>Investigate</a:t>
            </a:r>
            <a:r>
              <a:rPr lang="nb-NO" dirty="0" smtClean="0"/>
              <a:t> </a:t>
            </a:r>
            <a:r>
              <a:rPr lang="nb-NO" dirty="0" err="1" smtClean="0"/>
              <a:t>concerns</a:t>
            </a:r>
            <a:r>
              <a:rPr lang="nb-NO" dirty="0" smtClean="0"/>
              <a:t> </a:t>
            </a:r>
          </a:p>
          <a:p>
            <a:r>
              <a:rPr lang="nb-NO" dirty="0" smtClean="0"/>
              <a:t>make </a:t>
            </a:r>
            <a:r>
              <a:rPr lang="nb-NO" dirty="0" err="1" smtClean="0"/>
              <a:t>decisions</a:t>
            </a:r>
            <a:r>
              <a:rPr lang="nb-NO" dirty="0" smtClean="0"/>
              <a:t> on </a:t>
            </a:r>
            <a:r>
              <a:rPr lang="nb-NO" dirty="0" err="1" smtClean="0"/>
              <a:t>closing</a:t>
            </a:r>
            <a:r>
              <a:rPr lang="nb-NO" dirty="0" smtClean="0"/>
              <a:t> </a:t>
            </a:r>
            <a:r>
              <a:rPr lang="nb-NO" dirty="0" err="1" smtClean="0"/>
              <a:t>the</a:t>
            </a:r>
            <a:r>
              <a:rPr lang="nb-NO" dirty="0" smtClean="0"/>
              <a:t> case or grant </a:t>
            </a:r>
            <a:r>
              <a:rPr lang="nb-NO" dirty="0" err="1" smtClean="0"/>
              <a:t>voluntary</a:t>
            </a:r>
            <a:r>
              <a:rPr lang="nb-NO" dirty="0" smtClean="0"/>
              <a:t> </a:t>
            </a:r>
            <a:r>
              <a:rPr lang="nb-NO" dirty="0" err="1" smtClean="0"/>
              <a:t>measures</a:t>
            </a:r>
            <a:r>
              <a:rPr lang="nb-NO" dirty="0" smtClean="0"/>
              <a:t>. </a:t>
            </a:r>
          </a:p>
        </p:txBody>
      </p:sp>
    </p:spTree>
    <p:extLst>
      <p:ext uri="{BB962C8B-B14F-4D97-AF65-F5344CB8AC3E}">
        <p14:creationId xmlns:p14="http://schemas.microsoft.com/office/powerpoint/2010/main" val="3601565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Case </a:t>
            </a:r>
            <a:r>
              <a:rPr lang="nb-NO" dirty="0" err="1" smtClean="0"/>
              <a:t>Process</a:t>
            </a:r>
            <a:endParaRPr lang="nb-NO" dirty="0"/>
          </a:p>
        </p:txBody>
      </p:sp>
      <p:sp>
        <p:nvSpPr>
          <p:cNvPr id="3" name="Plassholder for innhold 2"/>
          <p:cNvSpPr>
            <a:spLocks noGrp="1"/>
          </p:cNvSpPr>
          <p:nvPr>
            <p:ph idx="1"/>
          </p:nvPr>
        </p:nvSpPr>
        <p:spPr/>
        <p:txBody>
          <a:bodyPr/>
          <a:lstStyle/>
          <a:p>
            <a:pPr marL="0" indent="0">
              <a:buNone/>
            </a:pPr>
            <a:r>
              <a:rPr lang="nb-NO" b="1" dirty="0" err="1" smtClean="0"/>
              <a:t>Municipality</a:t>
            </a:r>
            <a:r>
              <a:rPr lang="nb-NO" b="1" dirty="0" smtClean="0"/>
              <a:t> </a:t>
            </a:r>
            <a:r>
              <a:rPr lang="nb-NO" b="1" dirty="0" err="1" smtClean="0"/>
              <a:t>level</a:t>
            </a:r>
            <a:r>
              <a:rPr lang="nb-NO" b="1" dirty="0" smtClean="0"/>
              <a:t>: </a:t>
            </a:r>
          </a:p>
          <a:p>
            <a:pPr marL="0" indent="0">
              <a:buNone/>
            </a:pPr>
            <a:endParaRPr lang="nb-NO" b="1" dirty="0" smtClean="0"/>
          </a:p>
          <a:p>
            <a:r>
              <a:rPr lang="nb-NO" dirty="0" smtClean="0"/>
              <a:t>Lead </a:t>
            </a:r>
            <a:r>
              <a:rPr lang="nb-NO" dirty="0"/>
              <a:t>cases in </a:t>
            </a:r>
            <a:r>
              <a:rPr lang="nb-NO" dirty="0" err="1"/>
              <a:t>the</a:t>
            </a:r>
            <a:r>
              <a:rPr lang="nb-NO" dirty="0"/>
              <a:t> </a:t>
            </a:r>
            <a:r>
              <a:rPr lang="nb-NO" dirty="0" err="1"/>
              <a:t>county</a:t>
            </a:r>
            <a:r>
              <a:rPr lang="nb-NO" dirty="0"/>
              <a:t> </a:t>
            </a:r>
            <a:r>
              <a:rPr lang="nb-NO" dirty="0" err="1"/>
              <a:t>social</a:t>
            </a:r>
            <a:r>
              <a:rPr lang="nb-NO" dirty="0"/>
              <a:t> </a:t>
            </a:r>
            <a:r>
              <a:rPr lang="nb-NO" dirty="0" err="1"/>
              <a:t>welfare</a:t>
            </a:r>
            <a:r>
              <a:rPr lang="nb-NO" dirty="0"/>
              <a:t> </a:t>
            </a:r>
            <a:r>
              <a:rPr lang="nb-NO" dirty="0" err="1"/>
              <a:t>board</a:t>
            </a:r>
            <a:r>
              <a:rPr lang="nb-NO" dirty="0"/>
              <a:t> </a:t>
            </a:r>
            <a:r>
              <a:rPr lang="nb-NO" dirty="0" err="1"/>
              <a:t>concerning</a:t>
            </a:r>
            <a:r>
              <a:rPr lang="nb-NO" dirty="0"/>
              <a:t> </a:t>
            </a:r>
            <a:r>
              <a:rPr lang="nb-NO" dirty="0" err="1"/>
              <a:t>involuntary</a:t>
            </a:r>
            <a:r>
              <a:rPr lang="nb-NO" dirty="0"/>
              <a:t> </a:t>
            </a:r>
            <a:r>
              <a:rPr lang="nb-NO" dirty="0" err="1"/>
              <a:t>measures</a:t>
            </a:r>
            <a:r>
              <a:rPr lang="nb-NO" dirty="0"/>
              <a:t>. </a:t>
            </a:r>
            <a:endParaRPr lang="nb-NO" dirty="0" smtClean="0"/>
          </a:p>
          <a:p>
            <a:r>
              <a:rPr lang="nb-NO" dirty="0" err="1"/>
              <a:t>R</a:t>
            </a:r>
            <a:r>
              <a:rPr lang="nb-NO" dirty="0" err="1" smtClean="0"/>
              <a:t>esponsible</a:t>
            </a:r>
            <a:r>
              <a:rPr lang="nb-NO" dirty="0" smtClean="0"/>
              <a:t> </a:t>
            </a:r>
            <a:r>
              <a:rPr lang="nb-NO" dirty="0"/>
              <a:t>for </a:t>
            </a:r>
            <a:r>
              <a:rPr lang="nb-NO" dirty="0" err="1"/>
              <a:t>the</a:t>
            </a:r>
            <a:r>
              <a:rPr lang="nb-NO" dirty="0"/>
              <a:t> </a:t>
            </a:r>
            <a:r>
              <a:rPr lang="nb-NO" dirty="0" err="1"/>
              <a:t>follow</a:t>
            </a:r>
            <a:r>
              <a:rPr lang="nb-NO" dirty="0"/>
              <a:t>-up on </a:t>
            </a:r>
            <a:r>
              <a:rPr lang="nb-NO" dirty="0" err="1"/>
              <a:t>any</a:t>
            </a:r>
            <a:r>
              <a:rPr lang="nb-NO" dirty="0"/>
              <a:t> case, </a:t>
            </a:r>
            <a:r>
              <a:rPr lang="nb-NO" dirty="0" err="1"/>
              <a:t>whether</a:t>
            </a:r>
            <a:r>
              <a:rPr lang="nb-NO" dirty="0"/>
              <a:t> </a:t>
            </a:r>
            <a:r>
              <a:rPr lang="nb-NO" dirty="0" err="1"/>
              <a:t>the</a:t>
            </a:r>
            <a:r>
              <a:rPr lang="nb-NO" dirty="0"/>
              <a:t> </a:t>
            </a:r>
            <a:r>
              <a:rPr lang="nb-NO" dirty="0" err="1"/>
              <a:t>child</a:t>
            </a:r>
            <a:r>
              <a:rPr lang="nb-NO" dirty="0"/>
              <a:t> </a:t>
            </a:r>
            <a:r>
              <a:rPr lang="nb-NO" dirty="0" err="1"/>
              <a:t>receives</a:t>
            </a:r>
            <a:r>
              <a:rPr lang="nb-NO" dirty="0"/>
              <a:t> </a:t>
            </a:r>
            <a:r>
              <a:rPr lang="nb-NO" dirty="0" err="1"/>
              <a:t>help</a:t>
            </a:r>
            <a:r>
              <a:rPr lang="nb-NO" dirty="0"/>
              <a:t> at </a:t>
            </a:r>
            <a:r>
              <a:rPr lang="nb-NO" dirty="0" err="1"/>
              <a:t>home</a:t>
            </a:r>
            <a:r>
              <a:rPr lang="nb-NO" dirty="0"/>
              <a:t> </a:t>
            </a:r>
            <a:r>
              <a:rPr lang="nb-NO" dirty="0" err="1"/>
              <a:t>with</a:t>
            </a:r>
            <a:r>
              <a:rPr lang="nb-NO" dirty="0"/>
              <a:t> </a:t>
            </a:r>
            <a:r>
              <a:rPr lang="nb-NO" dirty="0" err="1"/>
              <a:t>the</a:t>
            </a:r>
            <a:r>
              <a:rPr lang="nb-NO" dirty="0"/>
              <a:t> </a:t>
            </a:r>
            <a:r>
              <a:rPr lang="nb-NO" dirty="0" err="1"/>
              <a:t>parents</a:t>
            </a:r>
            <a:r>
              <a:rPr lang="nb-NO" dirty="0"/>
              <a:t> or in </a:t>
            </a:r>
            <a:r>
              <a:rPr lang="nb-NO" dirty="0" err="1"/>
              <a:t>fostercare</a:t>
            </a:r>
            <a:r>
              <a:rPr lang="nb-NO" dirty="0"/>
              <a:t>/</a:t>
            </a:r>
            <a:r>
              <a:rPr lang="nb-NO" dirty="0" err="1"/>
              <a:t>rehabilitation</a:t>
            </a:r>
            <a:r>
              <a:rPr lang="nb-NO" dirty="0"/>
              <a:t> </a:t>
            </a:r>
            <a:r>
              <a:rPr lang="nb-NO" dirty="0" err="1"/>
              <a:t>center</a:t>
            </a:r>
            <a:r>
              <a:rPr lang="nb-NO" dirty="0"/>
              <a:t>.</a:t>
            </a:r>
          </a:p>
          <a:p>
            <a:endParaRPr lang="nb-NO" dirty="0"/>
          </a:p>
        </p:txBody>
      </p:sp>
    </p:spTree>
    <p:extLst>
      <p:ext uri="{BB962C8B-B14F-4D97-AF65-F5344CB8AC3E}">
        <p14:creationId xmlns:p14="http://schemas.microsoft.com/office/powerpoint/2010/main" val="1879250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Case </a:t>
            </a:r>
            <a:r>
              <a:rPr lang="nb-NO" dirty="0" err="1" smtClean="0"/>
              <a:t>Process</a:t>
            </a: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488418821"/>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5661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The </a:t>
            </a:r>
            <a:r>
              <a:rPr lang="nb-NO" dirty="0"/>
              <a:t>C</a:t>
            </a:r>
            <a:r>
              <a:rPr lang="nb-NO" dirty="0" smtClean="0"/>
              <a:t>hild </a:t>
            </a:r>
            <a:r>
              <a:rPr lang="nb-NO" dirty="0" err="1"/>
              <a:t>W</a:t>
            </a:r>
            <a:r>
              <a:rPr lang="nb-NO" dirty="0" err="1" smtClean="0"/>
              <a:t>elfare</a:t>
            </a:r>
            <a:r>
              <a:rPr lang="nb-NO" dirty="0" smtClean="0"/>
              <a:t> </a:t>
            </a:r>
            <a:r>
              <a:rPr lang="nb-NO" dirty="0" err="1" smtClean="0"/>
              <a:t>Act</a:t>
            </a:r>
            <a:r>
              <a:rPr lang="nb-NO" dirty="0" smtClean="0"/>
              <a:t> </a:t>
            </a:r>
            <a:r>
              <a:rPr lang="nb-NO" dirty="0" smtClean="0"/>
              <a:t>(§4-4)</a:t>
            </a:r>
            <a:endParaRPr lang="nb-NO" dirty="0"/>
          </a:p>
        </p:txBody>
      </p:sp>
      <p:sp>
        <p:nvSpPr>
          <p:cNvPr id="3" name="Plassholder for innhold 2"/>
          <p:cNvSpPr>
            <a:spLocks noGrp="1"/>
          </p:cNvSpPr>
          <p:nvPr>
            <p:ph idx="1"/>
          </p:nvPr>
        </p:nvSpPr>
        <p:spPr/>
        <p:txBody>
          <a:bodyPr>
            <a:normAutofit fontScale="77500" lnSpcReduction="20000"/>
          </a:bodyPr>
          <a:lstStyle/>
          <a:p>
            <a:pPr marL="0" indent="0">
              <a:buNone/>
            </a:pPr>
            <a:r>
              <a:rPr lang="en-GB" dirty="0"/>
              <a:t> </a:t>
            </a:r>
            <a:endParaRPr lang="nb-NO" dirty="0"/>
          </a:p>
          <a:p>
            <a:r>
              <a:rPr lang="en-GB" dirty="0"/>
              <a:t>The child welfare service shall contribute to provide the individual child with sound circumstances and opportunities for development by providing advice, guidance and assistance. </a:t>
            </a:r>
            <a:endParaRPr lang="nb-NO" dirty="0"/>
          </a:p>
          <a:p>
            <a:pPr marL="0" indent="0">
              <a:buNone/>
            </a:pPr>
            <a:r>
              <a:rPr lang="en-GB" dirty="0"/>
              <a:t> </a:t>
            </a:r>
            <a:endParaRPr lang="nb-NO" dirty="0"/>
          </a:p>
          <a:p>
            <a:r>
              <a:rPr lang="en-GB" dirty="0"/>
              <a:t>The child welfare service shall, when the child due to conditions at home or for other reasons is in particular need of assistance, initiate measures to assist the child and the family, e.g. by appointing a personal support contact, by ensuring that the child is given a place at a kindergarten, or by providing a respite home or respite measures at home or a stay in a centre for parents and children or other parental support measures.  </a:t>
            </a:r>
            <a:endParaRPr lang="nb-NO" dirty="0"/>
          </a:p>
          <a:p>
            <a:endParaRPr lang="nb-NO" dirty="0"/>
          </a:p>
        </p:txBody>
      </p:sp>
    </p:spTree>
    <p:extLst>
      <p:ext uri="{BB962C8B-B14F-4D97-AF65-F5344CB8AC3E}">
        <p14:creationId xmlns:p14="http://schemas.microsoft.com/office/powerpoint/2010/main" val="4091725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The Child </a:t>
            </a:r>
            <a:r>
              <a:rPr lang="nb-NO" dirty="0" err="1" smtClean="0"/>
              <a:t>Welfare</a:t>
            </a:r>
            <a:r>
              <a:rPr lang="nb-NO" dirty="0" smtClean="0"/>
              <a:t> </a:t>
            </a:r>
            <a:r>
              <a:rPr lang="nb-NO" dirty="0" err="1" smtClean="0"/>
              <a:t>Act</a:t>
            </a:r>
            <a:r>
              <a:rPr lang="nb-NO" dirty="0" smtClean="0"/>
              <a:t> </a:t>
            </a:r>
            <a:r>
              <a:rPr lang="nb-NO" dirty="0" smtClean="0"/>
              <a:t>(§ 4-4)</a:t>
            </a:r>
            <a:endParaRPr lang="nb-NO" dirty="0"/>
          </a:p>
        </p:txBody>
      </p:sp>
      <p:sp>
        <p:nvSpPr>
          <p:cNvPr id="3" name="Plassholder for innhold 2"/>
          <p:cNvSpPr>
            <a:spLocks noGrp="1"/>
          </p:cNvSpPr>
          <p:nvPr>
            <p:ph idx="1"/>
          </p:nvPr>
        </p:nvSpPr>
        <p:spPr/>
        <p:txBody>
          <a:bodyPr>
            <a:normAutofit fontScale="85000" lnSpcReduction="10000"/>
          </a:bodyPr>
          <a:lstStyle/>
          <a:p>
            <a:r>
              <a:rPr lang="en-GB" dirty="0"/>
              <a:t> </a:t>
            </a:r>
            <a:r>
              <a:rPr lang="en-GB" dirty="0"/>
              <a:t>The child welfare service shall </a:t>
            </a:r>
            <a:r>
              <a:rPr lang="en-GB" dirty="0" smtClean="0"/>
              <a:t>initiate </a:t>
            </a:r>
            <a:r>
              <a:rPr lang="en-GB" dirty="0"/>
              <a:t>measures designed to encourage the child to take part in leisure activities, or contribute to ensuring that the child is offered training or employment, or an opportunity to live away from home. Furthermore, the child welfare service may place the home under supervision by appointing a supervisor for the child. </a:t>
            </a:r>
            <a:endParaRPr lang="nb-NO" dirty="0"/>
          </a:p>
          <a:p>
            <a:endParaRPr lang="nb-NO" dirty="0"/>
          </a:p>
          <a:p>
            <a:r>
              <a:rPr lang="en-GB" dirty="0"/>
              <a:t>When </a:t>
            </a:r>
            <a:r>
              <a:rPr lang="en-GB" dirty="0" smtClean="0"/>
              <a:t>the </a:t>
            </a:r>
            <a:r>
              <a:rPr lang="en-GB" dirty="0"/>
              <a:t>needs cannot be met by other assistance measures, the child welfare service may also arrange for a place in a foster home, an institution or a care centre for </a:t>
            </a:r>
            <a:r>
              <a:rPr lang="en-GB" dirty="0" smtClean="0"/>
              <a:t>minors</a:t>
            </a:r>
            <a:r>
              <a:rPr lang="en-GB" dirty="0"/>
              <a:t> </a:t>
            </a:r>
            <a:r>
              <a:rPr lang="en-GB" dirty="0" smtClean="0"/>
              <a:t>with the family`s consent.</a:t>
            </a:r>
            <a:endParaRPr lang="nb-NO" dirty="0"/>
          </a:p>
          <a:p>
            <a:endParaRPr lang="nb-NO" dirty="0"/>
          </a:p>
        </p:txBody>
      </p:sp>
    </p:spTree>
    <p:extLst>
      <p:ext uri="{BB962C8B-B14F-4D97-AF65-F5344CB8AC3E}">
        <p14:creationId xmlns:p14="http://schemas.microsoft.com/office/powerpoint/2010/main" val="4323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err="1"/>
              <a:t>V</a:t>
            </a:r>
            <a:r>
              <a:rPr lang="nb-NO" dirty="0" err="1" smtClean="0"/>
              <a:t>oluntary</a:t>
            </a:r>
            <a:r>
              <a:rPr lang="nb-NO" dirty="0" smtClean="0"/>
              <a:t> </a:t>
            </a:r>
            <a:r>
              <a:rPr lang="nb-NO" dirty="0" err="1"/>
              <a:t>M</a:t>
            </a:r>
            <a:r>
              <a:rPr lang="nb-NO" dirty="0" err="1" smtClean="0"/>
              <a:t>easures</a:t>
            </a:r>
            <a:endParaRPr lang="nb-NO" dirty="0"/>
          </a:p>
        </p:txBody>
      </p:sp>
      <p:sp>
        <p:nvSpPr>
          <p:cNvPr id="3" name="Plassholder for innhold 2"/>
          <p:cNvSpPr>
            <a:spLocks noGrp="1"/>
          </p:cNvSpPr>
          <p:nvPr>
            <p:ph idx="1"/>
          </p:nvPr>
        </p:nvSpPr>
        <p:spPr/>
        <p:txBody>
          <a:bodyPr/>
          <a:lstStyle/>
          <a:p>
            <a:pPr marL="0" indent="0">
              <a:buNone/>
            </a:pPr>
            <a:r>
              <a:rPr lang="nb-NO" dirty="0" smtClean="0"/>
              <a:t>Three </a:t>
            </a:r>
            <a:r>
              <a:rPr lang="nb-NO" dirty="0" err="1" smtClean="0"/>
              <a:t>categories</a:t>
            </a:r>
            <a:r>
              <a:rPr lang="nb-NO" dirty="0" smtClean="0"/>
              <a:t>:</a:t>
            </a:r>
          </a:p>
          <a:p>
            <a:pPr marL="0" indent="0">
              <a:buNone/>
            </a:pPr>
            <a:endParaRPr lang="nb-NO" dirty="0" smtClean="0"/>
          </a:p>
          <a:p>
            <a:r>
              <a:rPr lang="nb-NO" dirty="0" err="1" smtClean="0"/>
              <a:t>Supportive</a:t>
            </a:r>
            <a:r>
              <a:rPr lang="nb-NO" dirty="0" smtClean="0"/>
              <a:t> </a:t>
            </a:r>
            <a:r>
              <a:rPr lang="nb-NO" dirty="0" err="1" smtClean="0"/>
              <a:t>measures</a:t>
            </a:r>
            <a:endParaRPr lang="nb-NO" dirty="0" smtClean="0"/>
          </a:p>
          <a:p>
            <a:pPr marL="0" indent="0">
              <a:buNone/>
            </a:pPr>
            <a:endParaRPr lang="nb-NO" dirty="0" smtClean="0"/>
          </a:p>
          <a:p>
            <a:r>
              <a:rPr lang="nb-NO" dirty="0" err="1" smtClean="0"/>
              <a:t>Carechanging</a:t>
            </a:r>
            <a:r>
              <a:rPr lang="nb-NO" dirty="0" smtClean="0"/>
              <a:t> </a:t>
            </a:r>
            <a:r>
              <a:rPr lang="nb-NO" dirty="0" err="1" smtClean="0"/>
              <a:t>measures</a:t>
            </a:r>
            <a:endParaRPr lang="nb-NO" dirty="0" smtClean="0"/>
          </a:p>
          <a:p>
            <a:pPr marL="0" indent="0">
              <a:buNone/>
            </a:pPr>
            <a:endParaRPr lang="nb-NO" dirty="0" smtClean="0"/>
          </a:p>
          <a:p>
            <a:r>
              <a:rPr lang="nb-NO" dirty="0" smtClean="0"/>
              <a:t>Controlling </a:t>
            </a:r>
            <a:r>
              <a:rPr lang="nb-NO" dirty="0" err="1" smtClean="0"/>
              <a:t>measures</a:t>
            </a:r>
            <a:endParaRPr lang="nb-NO" dirty="0"/>
          </a:p>
        </p:txBody>
      </p:sp>
    </p:spTree>
    <p:extLst>
      <p:ext uri="{BB962C8B-B14F-4D97-AF65-F5344CB8AC3E}">
        <p14:creationId xmlns:p14="http://schemas.microsoft.com/office/powerpoint/2010/main" val="3532690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Voluntary</a:t>
            </a:r>
            <a:r>
              <a:rPr lang="nb-NO" dirty="0" smtClean="0"/>
              <a:t> </a:t>
            </a:r>
            <a:r>
              <a:rPr lang="nb-NO" dirty="0" err="1" smtClean="0"/>
              <a:t>Measures</a:t>
            </a:r>
            <a:endParaRPr lang="nb-NO" dirty="0"/>
          </a:p>
        </p:txBody>
      </p:sp>
      <p:sp>
        <p:nvSpPr>
          <p:cNvPr id="3" name="Plassholder for innhold 2"/>
          <p:cNvSpPr>
            <a:spLocks noGrp="1"/>
          </p:cNvSpPr>
          <p:nvPr>
            <p:ph idx="1"/>
          </p:nvPr>
        </p:nvSpPr>
        <p:spPr/>
        <p:txBody>
          <a:bodyPr>
            <a:normAutofit fontScale="92500" lnSpcReduction="10000"/>
          </a:bodyPr>
          <a:lstStyle/>
          <a:p>
            <a:r>
              <a:rPr lang="nb-NO" dirty="0" smtClean="0"/>
              <a:t>Financial support</a:t>
            </a:r>
          </a:p>
          <a:p>
            <a:r>
              <a:rPr lang="nb-NO" dirty="0" err="1" smtClean="0"/>
              <a:t>Advice</a:t>
            </a:r>
            <a:r>
              <a:rPr lang="nb-NO" dirty="0" smtClean="0"/>
              <a:t> &amp; </a:t>
            </a:r>
            <a:r>
              <a:rPr lang="nb-NO" dirty="0" err="1" smtClean="0"/>
              <a:t>guidance</a:t>
            </a:r>
            <a:r>
              <a:rPr lang="nb-NO" dirty="0" smtClean="0"/>
              <a:t> to </a:t>
            </a:r>
            <a:r>
              <a:rPr lang="nb-NO" dirty="0" err="1" smtClean="0"/>
              <a:t>parents</a:t>
            </a:r>
            <a:r>
              <a:rPr lang="nb-NO" dirty="0" smtClean="0"/>
              <a:t> &amp; </a:t>
            </a:r>
            <a:r>
              <a:rPr lang="nb-NO" dirty="0" err="1" smtClean="0"/>
              <a:t>children</a:t>
            </a:r>
            <a:endParaRPr lang="nb-NO" dirty="0" smtClean="0"/>
          </a:p>
          <a:p>
            <a:r>
              <a:rPr lang="nb-NO" dirty="0" smtClean="0"/>
              <a:t>Cooperation </a:t>
            </a:r>
            <a:r>
              <a:rPr lang="nb-NO" dirty="0" err="1" smtClean="0"/>
              <a:t>meetings</a:t>
            </a:r>
            <a:r>
              <a:rPr lang="nb-NO" dirty="0" smtClean="0"/>
              <a:t> </a:t>
            </a:r>
          </a:p>
          <a:p>
            <a:r>
              <a:rPr lang="nb-NO" dirty="0" smtClean="0"/>
              <a:t>Support </a:t>
            </a:r>
            <a:r>
              <a:rPr lang="nb-NO" dirty="0" err="1" smtClean="0"/>
              <a:t>contact</a:t>
            </a:r>
            <a:r>
              <a:rPr lang="nb-NO" dirty="0" smtClean="0"/>
              <a:t> person</a:t>
            </a:r>
          </a:p>
          <a:p>
            <a:r>
              <a:rPr lang="nb-NO" dirty="0" err="1" smtClean="0"/>
              <a:t>Community</a:t>
            </a:r>
            <a:r>
              <a:rPr lang="nb-NO" dirty="0" smtClean="0"/>
              <a:t> </a:t>
            </a:r>
            <a:r>
              <a:rPr lang="nb-NO" dirty="0" err="1" smtClean="0"/>
              <a:t>worker</a:t>
            </a:r>
            <a:endParaRPr lang="nb-NO" dirty="0" smtClean="0"/>
          </a:p>
          <a:p>
            <a:r>
              <a:rPr lang="nb-NO" dirty="0" smtClean="0"/>
              <a:t>Family </a:t>
            </a:r>
            <a:r>
              <a:rPr lang="nb-NO" dirty="0" smtClean="0"/>
              <a:t>Council</a:t>
            </a:r>
          </a:p>
          <a:p>
            <a:r>
              <a:rPr lang="nb-NO" dirty="0" err="1" smtClean="0"/>
              <a:t>Visitation</a:t>
            </a:r>
            <a:r>
              <a:rPr lang="nb-NO" dirty="0" smtClean="0"/>
              <a:t> </a:t>
            </a:r>
            <a:r>
              <a:rPr lang="nb-NO" dirty="0" err="1" smtClean="0"/>
              <a:t>home</a:t>
            </a:r>
            <a:endParaRPr lang="nb-NO" dirty="0" smtClean="0"/>
          </a:p>
          <a:p>
            <a:r>
              <a:rPr lang="nb-NO" dirty="0" smtClean="0"/>
              <a:t>Tutorprograms: PMTO, MST, Marte </a:t>
            </a:r>
            <a:r>
              <a:rPr lang="nb-NO" dirty="0" err="1" smtClean="0"/>
              <a:t>Meo</a:t>
            </a:r>
            <a:endParaRPr lang="nb-NO" dirty="0"/>
          </a:p>
          <a:p>
            <a:r>
              <a:rPr lang="nb-NO" dirty="0" smtClean="0"/>
              <a:t>And more…</a:t>
            </a:r>
            <a:endParaRPr lang="nb-NO" dirty="0" smtClean="0"/>
          </a:p>
        </p:txBody>
      </p:sp>
    </p:spTree>
    <p:extLst>
      <p:ext uri="{BB962C8B-B14F-4D97-AF65-F5344CB8AC3E}">
        <p14:creationId xmlns:p14="http://schemas.microsoft.com/office/powerpoint/2010/main" val="2540689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Triangle</a:t>
            </a:r>
            <a:r>
              <a:rPr lang="nb-NO" dirty="0" smtClean="0"/>
              <a:t> </a:t>
            </a:r>
            <a:r>
              <a:rPr lang="nb-NO" dirty="0" err="1" smtClean="0"/>
              <a:t>of</a:t>
            </a:r>
            <a:r>
              <a:rPr lang="nb-NO" dirty="0" smtClean="0"/>
              <a:t> </a:t>
            </a:r>
            <a:r>
              <a:rPr lang="nb-NO" dirty="0" err="1" smtClean="0"/>
              <a:t>success</a:t>
            </a: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418229411"/>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2342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Case </a:t>
            </a:r>
            <a:r>
              <a:rPr lang="nb-NO" dirty="0" err="1" smtClean="0"/>
              <a:t>Process</a:t>
            </a:r>
            <a:endParaRPr lang="nb-NO" dirty="0"/>
          </a:p>
        </p:txBody>
      </p:sp>
      <p:sp>
        <p:nvSpPr>
          <p:cNvPr id="3" name="Plassholder for innhold 2"/>
          <p:cNvSpPr>
            <a:spLocks noGrp="1"/>
          </p:cNvSpPr>
          <p:nvPr>
            <p:ph idx="1"/>
          </p:nvPr>
        </p:nvSpPr>
        <p:spPr/>
        <p:txBody>
          <a:bodyPr/>
          <a:lstStyle/>
          <a:p>
            <a:pPr marL="0" indent="0">
              <a:buNone/>
            </a:pPr>
            <a:r>
              <a:rPr lang="nb-NO" b="1" dirty="0" smtClean="0"/>
              <a:t>Regional Level: </a:t>
            </a:r>
          </a:p>
          <a:p>
            <a:pPr marL="0" indent="0">
              <a:buNone/>
            </a:pPr>
            <a:r>
              <a:rPr lang="nb-NO" dirty="0" smtClean="0"/>
              <a:t>The CWS </a:t>
            </a:r>
            <a:r>
              <a:rPr lang="nb-NO" dirty="0" err="1" smtClean="0"/>
              <a:t>Municipality</a:t>
            </a:r>
            <a:r>
              <a:rPr lang="nb-NO" dirty="0" smtClean="0"/>
              <a:t> </a:t>
            </a:r>
            <a:r>
              <a:rPr lang="nb-NO" dirty="0" err="1" smtClean="0"/>
              <a:t>applies</a:t>
            </a:r>
            <a:r>
              <a:rPr lang="nb-NO" dirty="0" smtClean="0"/>
              <a:t> </a:t>
            </a:r>
            <a:r>
              <a:rPr lang="nb-NO" dirty="0" err="1" smtClean="0"/>
              <a:t>the</a:t>
            </a:r>
            <a:r>
              <a:rPr lang="nb-NO" dirty="0" smtClean="0"/>
              <a:t> regional CWS for:</a:t>
            </a:r>
          </a:p>
          <a:p>
            <a:r>
              <a:rPr lang="nb-NO" dirty="0" smtClean="0"/>
              <a:t>Foster </a:t>
            </a:r>
            <a:r>
              <a:rPr lang="nb-NO" dirty="0" err="1" smtClean="0"/>
              <a:t>homes</a:t>
            </a:r>
            <a:endParaRPr lang="nb-NO" dirty="0" smtClean="0"/>
          </a:p>
          <a:p>
            <a:r>
              <a:rPr lang="nb-NO" dirty="0" err="1" smtClean="0"/>
              <a:t>Emergency</a:t>
            </a:r>
            <a:r>
              <a:rPr lang="nb-NO" dirty="0" smtClean="0"/>
              <a:t> </a:t>
            </a:r>
            <a:r>
              <a:rPr lang="nb-NO" dirty="0" err="1" smtClean="0"/>
              <a:t>shelter</a:t>
            </a:r>
            <a:endParaRPr lang="nb-NO" dirty="0" smtClean="0"/>
          </a:p>
          <a:p>
            <a:r>
              <a:rPr lang="nb-NO" dirty="0" err="1" smtClean="0"/>
              <a:t>Institutions</a:t>
            </a:r>
            <a:r>
              <a:rPr lang="nb-NO" dirty="0" smtClean="0"/>
              <a:t>/</a:t>
            </a:r>
            <a:r>
              <a:rPr lang="nb-NO" dirty="0" err="1" smtClean="0"/>
              <a:t>orphanages</a:t>
            </a:r>
            <a:endParaRPr lang="nb-NO" dirty="0" smtClean="0"/>
          </a:p>
          <a:p>
            <a:r>
              <a:rPr lang="nb-NO" dirty="0" err="1" smtClean="0"/>
              <a:t>Rehabilitaton</a:t>
            </a:r>
            <a:r>
              <a:rPr lang="nb-NO" dirty="0" smtClean="0"/>
              <a:t> </a:t>
            </a:r>
            <a:r>
              <a:rPr lang="nb-NO" dirty="0" err="1" smtClean="0"/>
              <a:t>center</a:t>
            </a:r>
            <a:endParaRPr lang="nb-NO" dirty="0" smtClean="0"/>
          </a:p>
          <a:p>
            <a:r>
              <a:rPr lang="nb-NO" dirty="0" err="1" smtClean="0"/>
              <a:t>Parent</a:t>
            </a:r>
            <a:r>
              <a:rPr lang="nb-NO" dirty="0" smtClean="0"/>
              <a:t> </a:t>
            </a:r>
            <a:r>
              <a:rPr lang="nb-NO" dirty="0" err="1" smtClean="0"/>
              <a:t>guidance</a:t>
            </a:r>
            <a:r>
              <a:rPr lang="nb-NO" dirty="0" smtClean="0"/>
              <a:t> programs (Home aid)</a:t>
            </a:r>
          </a:p>
          <a:p>
            <a:endParaRPr lang="nb-NO" dirty="0"/>
          </a:p>
        </p:txBody>
      </p:sp>
    </p:spTree>
    <p:extLst>
      <p:ext uri="{BB962C8B-B14F-4D97-AF65-F5344CB8AC3E}">
        <p14:creationId xmlns:p14="http://schemas.microsoft.com/office/powerpoint/2010/main" val="1867835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Case </a:t>
            </a:r>
            <a:r>
              <a:rPr lang="nb-NO" dirty="0" err="1" smtClean="0"/>
              <a:t>Process</a:t>
            </a:r>
            <a:endParaRPr lang="nb-NO" dirty="0"/>
          </a:p>
        </p:txBody>
      </p:sp>
      <p:sp>
        <p:nvSpPr>
          <p:cNvPr id="3" name="Plassholder for innhold 2"/>
          <p:cNvSpPr>
            <a:spLocks noGrp="1"/>
          </p:cNvSpPr>
          <p:nvPr>
            <p:ph idx="1"/>
          </p:nvPr>
        </p:nvSpPr>
        <p:spPr/>
        <p:txBody>
          <a:bodyPr/>
          <a:lstStyle/>
          <a:p>
            <a:pPr marL="0" indent="0">
              <a:buNone/>
            </a:pPr>
            <a:r>
              <a:rPr lang="nb-NO" dirty="0" smtClean="0"/>
              <a:t>The </a:t>
            </a:r>
            <a:r>
              <a:rPr lang="nb-NO" dirty="0" err="1" smtClean="0"/>
              <a:t>County</a:t>
            </a:r>
            <a:r>
              <a:rPr lang="nb-NO" dirty="0" smtClean="0"/>
              <a:t> </a:t>
            </a:r>
            <a:r>
              <a:rPr lang="nb-NO" dirty="0" err="1" smtClean="0"/>
              <a:t>Social</a:t>
            </a:r>
            <a:r>
              <a:rPr lang="nb-NO" dirty="0" smtClean="0"/>
              <a:t> </a:t>
            </a:r>
            <a:r>
              <a:rPr lang="nb-NO" dirty="0" err="1" smtClean="0"/>
              <a:t>Welfare</a:t>
            </a:r>
            <a:r>
              <a:rPr lang="nb-NO" dirty="0" smtClean="0"/>
              <a:t> Board make </a:t>
            </a:r>
            <a:r>
              <a:rPr lang="nb-NO" dirty="0" err="1" smtClean="0"/>
              <a:t>decisions</a:t>
            </a:r>
            <a:r>
              <a:rPr lang="nb-NO" dirty="0" smtClean="0"/>
              <a:t> </a:t>
            </a:r>
            <a:r>
              <a:rPr lang="nb-NO" dirty="0" err="1" smtClean="0"/>
              <a:t>concerning</a:t>
            </a:r>
            <a:r>
              <a:rPr lang="nb-NO" dirty="0" smtClean="0"/>
              <a:t>:</a:t>
            </a:r>
          </a:p>
          <a:p>
            <a:pPr marL="0" indent="0">
              <a:buNone/>
            </a:pPr>
            <a:endParaRPr lang="nb-NO" dirty="0"/>
          </a:p>
          <a:p>
            <a:r>
              <a:rPr lang="nb-NO" dirty="0" err="1" smtClean="0"/>
              <a:t>Custody</a:t>
            </a:r>
            <a:r>
              <a:rPr lang="nb-NO" dirty="0" smtClean="0"/>
              <a:t> care </a:t>
            </a:r>
            <a:r>
              <a:rPr lang="nb-NO" dirty="0" err="1" smtClean="0"/>
              <a:t>orders</a:t>
            </a:r>
            <a:endParaRPr lang="nb-NO" dirty="0" smtClean="0"/>
          </a:p>
          <a:p>
            <a:r>
              <a:rPr lang="nb-NO" dirty="0" err="1" smtClean="0"/>
              <a:t>Rehabilitation</a:t>
            </a:r>
            <a:r>
              <a:rPr lang="nb-NO" dirty="0" smtClean="0"/>
              <a:t> for </a:t>
            </a:r>
            <a:r>
              <a:rPr lang="nb-NO" dirty="0" err="1" smtClean="0"/>
              <a:t>children</a:t>
            </a:r>
            <a:r>
              <a:rPr lang="nb-NO" dirty="0" smtClean="0"/>
              <a:t> </a:t>
            </a:r>
            <a:r>
              <a:rPr lang="nb-NO" dirty="0" err="1" smtClean="0"/>
              <a:t>with</a:t>
            </a:r>
            <a:r>
              <a:rPr lang="nb-NO" dirty="0" smtClean="0"/>
              <a:t> </a:t>
            </a:r>
            <a:r>
              <a:rPr lang="nb-NO" dirty="0" err="1" smtClean="0"/>
              <a:t>behavioral</a:t>
            </a:r>
            <a:r>
              <a:rPr lang="nb-NO" dirty="0" smtClean="0"/>
              <a:t> problems</a:t>
            </a:r>
          </a:p>
          <a:p>
            <a:r>
              <a:rPr lang="nb-NO" dirty="0" err="1" smtClean="0"/>
              <a:t>Adoption</a:t>
            </a:r>
            <a:endParaRPr lang="nb-NO" dirty="0" smtClean="0"/>
          </a:p>
          <a:p>
            <a:r>
              <a:rPr lang="nb-NO" dirty="0" err="1" smtClean="0"/>
              <a:t>Parents</a:t>
            </a:r>
            <a:r>
              <a:rPr lang="nb-NO" dirty="0" smtClean="0"/>
              <a:t>` </a:t>
            </a:r>
            <a:r>
              <a:rPr lang="nb-NO" dirty="0" err="1" smtClean="0"/>
              <a:t>visitation</a:t>
            </a:r>
            <a:r>
              <a:rPr lang="nb-NO" dirty="0" smtClean="0"/>
              <a:t> </a:t>
            </a:r>
            <a:r>
              <a:rPr lang="nb-NO" dirty="0" err="1" smtClean="0"/>
              <a:t>rights</a:t>
            </a:r>
            <a:endParaRPr lang="nb-NO" dirty="0" smtClean="0"/>
          </a:p>
          <a:p>
            <a:pPr marL="0" indent="0">
              <a:buNone/>
            </a:pPr>
            <a:endParaRPr lang="nb-NO" dirty="0"/>
          </a:p>
          <a:p>
            <a:pPr marL="0" indent="0">
              <a:buNone/>
            </a:pPr>
            <a:endParaRPr lang="nb-NO" dirty="0" smtClean="0"/>
          </a:p>
          <a:p>
            <a:pPr marL="0" indent="0">
              <a:buNone/>
            </a:pPr>
            <a:endParaRPr lang="nb-NO" dirty="0"/>
          </a:p>
        </p:txBody>
      </p:sp>
    </p:spTree>
    <p:extLst>
      <p:ext uri="{BB962C8B-B14F-4D97-AF65-F5344CB8AC3E}">
        <p14:creationId xmlns:p14="http://schemas.microsoft.com/office/powerpoint/2010/main" val="912823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The Child </a:t>
            </a:r>
            <a:r>
              <a:rPr lang="nb-NO" dirty="0" err="1" smtClean="0"/>
              <a:t>Welfare</a:t>
            </a:r>
            <a:r>
              <a:rPr lang="nb-NO" dirty="0" smtClean="0"/>
              <a:t> </a:t>
            </a:r>
            <a:r>
              <a:rPr lang="nb-NO" dirty="0" err="1" smtClean="0"/>
              <a:t>Act</a:t>
            </a:r>
            <a:r>
              <a:rPr lang="nb-NO" dirty="0" smtClean="0"/>
              <a:t> </a:t>
            </a:r>
            <a:r>
              <a:rPr lang="nb-NO" dirty="0" smtClean="0"/>
              <a:t>(§ 4-12)</a:t>
            </a:r>
            <a:endParaRPr lang="nb-NO" dirty="0"/>
          </a:p>
        </p:txBody>
      </p:sp>
      <p:sp>
        <p:nvSpPr>
          <p:cNvPr id="3" name="Plassholder for innhold 2"/>
          <p:cNvSpPr>
            <a:spLocks noGrp="1"/>
          </p:cNvSpPr>
          <p:nvPr>
            <p:ph idx="1"/>
          </p:nvPr>
        </p:nvSpPr>
        <p:spPr/>
        <p:txBody>
          <a:bodyPr>
            <a:normAutofit fontScale="55000" lnSpcReduction="20000"/>
          </a:bodyPr>
          <a:lstStyle/>
          <a:p>
            <a:pPr marL="0" indent="0">
              <a:buNone/>
            </a:pPr>
            <a:r>
              <a:rPr lang="en-GB" sz="2500" dirty="0" smtClean="0"/>
              <a:t>A </a:t>
            </a:r>
            <a:r>
              <a:rPr lang="en-GB" sz="2500" dirty="0"/>
              <a:t>care order may be made</a:t>
            </a:r>
            <a:endParaRPr lang="nb-NO" sz="2500" dirty="0"/>
          </a:p>
          <a:p>
            <a:r>
              <a:rPr lang="en-GB" sz="2500" dirty="0" smtClean="0"/>
              <a:t>if </a:t>
            </a:r>
            <a:r>
              <a:rPr lang="en-GB" sz="2500" dirty="0"/>
              <a:t>there are serious deficiencies in the everyday care received by the child, or serious deficiencies in terms of the personal contact and security needed by a child of his or her age and development,</a:t>
            </a:r>
            <a:endParaRPr lang="nb-NO" sz="2500" dirty="0"/>
          </a:p>
          <a:p>
            <a:r>
              <a:rPr lang="en-GB" sz="2500" dirty="0" smtClean="0"/>
              <a:t>if </a:t>
            </a:r>
            <a:r>
              <a:rPr lang="en-GB" sz="2500" dirty="0"/>
              <a:t>the parents fail to ensure that a child who is ill, disabled or in special need of assistance receives the treatment and training required,</a:t>
            </a:r>
            <a:endParaRPr lang="nb-NO" sz="2500" dirty="0"/>
          </a:p>
          <a:p>
            <a:r>
              <a:rPr lang="en-GB" sz="2500" dirty="0" smtClean="0"/>
              <a:t>if </a:t>
            </a:r>
            <a:r>
              <a:rPr lang="en-GB" sz="2500" dirty="0"/>
              <a:t>the child is mistreated or subjected to other serious abuses at home, or</a:t>
            </a:r>
            <a:endParaRPr lang="nb-NO" sz="2500" dirty="0"/>
          </a:p>
          <a:p>
            <a:r>
              <a:rPr lang="en-GB" sz="2500" dirty="0" smtClean="0"/>
              <a:t>if </a:t>
            </a:r>
            <a:r>
              <a:rPr lang="en-GB" sz="2500" dirty="0"/>
              <a:t>it is highly probable that the child's health or development may be seriously harmed because the parents are unable to take adequate responsibility for the child.</a:t>
            </a:r>
            <a:endParaRPr lang="nb-NO" sz="2500" dirty="0"/>
          </a:p>
          <a:p>
            <a:pPr marL="0" indent="0">
              <a:buNone/>
            </a:pPr>
            <a:r>
              <a:rPr lang="en-GB" sz="2500" dirty="0"/>
              <a:t> </a:t>
            </a:r>
            <a:endParaRPr lang="nb-NO" sz="2500" dirty="0"/>
          </a:p>
          <a:p>
            <a:r>
              <a:rPr lang="en-GB" sz="2500" dirty="0"/>
              <a:t>An order may only be made pursuant to the first paragraph when necessary due to the child's current situation. Hence such an order may not be made if satisfactory conditions can be created for the child by assistance measures pursuant to section </a:t>
            </a:r>
            <a:r>
              <a:rPr lang="en-GB" sz="2500" dirty="0" smtClean="0"/>
              <a:t>4-4.</a:t>
            </a:r>
            <a:endParaRPr lang="nb-NO" dirty="0"/>
          </a:p>
        </p:txBody>
      </p:sp>
    </p:spTree>
    <p:extLst>
      <p:ext uri="{BB962C8B-B14F-4D97-AF65-F5344CB8AC3E}">
        <p14:creationId xmlns:p14="http://schemas.microsoft.com/office/powerpoint/2010/main" val="1875048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Involuntary</a:t>
            </a:r>
            <a:r>
              <a:rPr lang="nb-NO" dirty="0" smtClean="0"/>
              <a:t> </a:t>
            </a:r>
            <a:r>
              <a:rPr lang="nb-NO" dirty="0" err="1" smtClean="0"/>
              <a:t>Measures</a:t>
            </a:r>
            <a:endParaRPr lang="nb-NO" dirty="0"/>
          </a:p>
        </p:txBody>
      </p:sp>
      <p:sp>
        <p:nvSpPr>
          <p:cNvPr id="3" name="Plassholder for innhold 2"/>
          <p:cNvSpPr>
            <a:spLocks noGrp="1"/>
          </p:cNvSpPr>
          <p:nvPr>
            <p:ph idx="1"/>
          </p:nvPr>
        </p:nvSpPr>
        <p:spPr/>
        <p:txBody>
          <a:bodyPr/>
          <a:lstStyle/>
          <a:p>
            <a:r>
              <a:rPr lang="nb-NO" dirty="0" smtClean="0"/>
              <a:t>Foster Care </a:t>
            </a:r>
            <a:r>
              <a:rPr lang="nb-NO" dirty="0" err="1" smtClean="0"/>
              <a:t>Placement</a:t>
            </a:r>
            <a:r>
              <a:rPr lang="nb-NO" dirty="0" smtClean="0"/>
              <a:t> due to </a:t>
            </a:r>
            <a:r>
              <a:rPr lang="nb-NO" dirty="0"/>
              <a:t>parental </a:t>
            </a:r>
            <a:r>
              <a:rPr lang="nb-NO" dirty="0" err="1" smtClean="0"/>
              <a:t>maltreatment</a:t>
            </a:r>
            <a:r>
              <a:rPr lang="nb-NO" dirty="0" smtClean="0"/>
              <a:t> → Care</a:t>
            </a:r>
          </a:p>
          <a:p>
            <a:r>
              <a:rPr lang="nb-NO" dirty="0" err="1" smtClean="0"/>
              <a:t>Institution</a:t>
            </a:r>
            <a:r>
              <a:rPr lang="nb-NO" dirty="0" smtClean="0"/>
              <a:t> </a:t>
            </a:r>
            <a:r>
              <a:rPr lang="nb-NO" dirty="0" err="1" smtClean="0"/>
              <a:t>Placement</a:t>
            </a:r>
            <a:r>
              <a:rPr lang="nb-NO" dirty="0" smtClean="0"/>
              <a:t> due to parental </a:t>
            </a:r>
            <a:r>
              <a:rPr lang="nb-NO" dirty="0" err="1" smtClean="0"/>
              <a:t>maltreatment</a:t>
            </a:r>
            <a:r>
              <a:rPr lang="nb-NO" dirty="0" smtClean="0"/>
              <a:t> → Care</a:t>
            </a:r>
          </a:p>
          <a:p>
            <a:r>
              <a:rPr lang="nb-NO" dirty="0" err="1" smtClean="0"/>
              <a:t>Institution</a:t>
            </a:r>
            <a:r>
              <a:rPr lang="nb-NO" dirty="0" smtClean="0"/>
              <a:t> </a:t>
            </a:r>
            <a:r>
              <a:rPr lang="nb-NO" dirty="0" err="1" smtClean="0"/>
              <a:t>Placement</a:t>
            </a:r>
            <a:r>
              <a:rPr lang="nb-NO" dirty="0" smtClean="0"/>
              <a:t> due to </a:t>
            </a:r>
            <a:r>
              <a:rPr lang="nb-NO" dirty="0" err="1" smtClean="0"/>
              <a:t>child</a:t>
            </a:r>
            <a:r>
              <a:rPr lang="nb-NO" dirty="0" smtClean="0"/>
              <a:t> </a:t>
            </a:r>
            <a:r>
              <a:rPr lang="nb-NO" dirty="0" err="1" smtClean="0"/>
              <a:t>behavior</a:t>
            </a:r>
            <a:r>
              <a:rPr lang="nb-NO" dirty="0" smtClean="0"/>
              <a:t> problems → </a:t>
            </a:r>
            <a:r>
              <a:rPr lang="nb-NO" dirty="0" err="1" smtClean="0"/>
              <a:t>Rehabilitation</a:t>
            </a:r>
            <a:endParaRPr lang="nb-NO" dirty="0"/>
          </a:p>
        </p:txBody>
      </p:sp>
    </p:spTree>
    <p:extLst>
      <p:ext uri="{BB962C8B-B14F-4D97-AF65-F5344CB8AC3E}">
        <p14:creationId xmlns:p14="http://schemas.microsoft.com/office/powerpoint/2010/main" val="1965635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a:t>
            </a:r>
            <a:r>
              <a:rPr lang="nb-NO" dirty="0" smtClean="0"/>
              <a:t>orwegian </a:t>
            </a:r>
            <a:r>
              <a:rPr lang="nb-NO" dirty="0" err="1" smtClean="0"/>
              <a:t>social</a:t>
            </a:r>
            <a:r>
              <a:rPr lang="nb-NO" dirty="0" smtClean="0"/>
              <a:t> </a:t>
            </a:r>
            <a:r>
              <a:rPr lang="nb-NO" dirty="0" err="1" smtClean="0"/>
              <a:t>workers</a:t>
            </a:r>
            <a:endParaRPr lang="nb-NO" dirty="0"/>
          </a:p>
        </p:txBody>
      </p:sp>
      <p:sp>
        <p:nvSpPr>
          <p:cNvPr id="3" name="Plassholder for innhold 2"/>
          <p:cNvSpPr>
            <a:spLocks noGrp="1"/>
          </p:cNvSpPr>
          <p:nvPr>
            <p:ph idx="1"/>
          </p:nvPr>
        </p:nvSpPr>
        <p:spPr/>
        <p:txBody>
          <a:bodyPr>
            <a:normAutofit fontScale="92500" lnSpcReduction="10000"/>
          </a:bodyPr>
          <a:lstStyle/>
          <a:p>
            <a:pPr marL="0" indent="0">
              <a:buNone/>
            </a:pPr>
            <a:r>
              <a:rPr lang="nb-NO" dirty="0" smtClean="0"/>
              <a:t>Norway </a:t>
            </a:r>
            <a:r>
              <a:rPr lang="nb-NO" dirty="0" err="1" smtClean="0"/>
              <a:t>does</a:t>
            </a:r>
            <a:r>
              <a:rPr lang="nb-NO" dirty="0" smtClean="0"/>
              <a:t> not have a general </a:t>
            </a:r>
            <a:r>
              <a:rPr lang="nb-NO" dirty="0" err="1" smtClean="0"/>
              <a:t>social</a:t>
            </a:r>
            <a:r>
              <a:rPr lang="nb-NO" dirty="0" smtClean="0"/>
              <a:t> </a:t>
            </a:r>
            <a:r>
              <a:rPr lang="nb-NO" dirty="0" err="1" smtClean="0"/>
              <a:t>worker</a:t>
            </a:r>
            <a:r>
              <a:rPr lang="nb-NO" dirty="0" smtClean="0"/>
              <a:t> </a:t>
            </a:r>
            <a:r>
              <a:rPr lang="nb-NO" dirty="0" err="1" smtClean="0"/>
              <a:t>education</a:t>
            </a:r>
            <a:r>
              <a:rPr lang="nb-NO" dirty="0" smtClean="0"/>
              <a:t>, </a:t>
            </a:r>
            <a:r>
              <a:rPr lang="nb-NO" dirty="0" err="1" smtClean="0"/>
              <a:t>but</a:t>
            </a:r>
            <a:r>
              <a:rPr lang="nb-NO" dirty="0" smtClean="0"/>
              <a:t> 3 </a:t>
            </a:r>
            <a:r>
              <a:rPr lang="nb-NO" dirty="0" err="1" smtClean="0"/>
              <a:t>specialized</a:t>
            </a:r>
            <a:r>
              <a:rPr lang="nb-NO" dirty="0" smtClean="0"/>
              <a:t> bachelor </a:t>
            </a:r>
            <a:r>
              <a:rPr lang="nb-NO" dirty="0" err="1" smtClean="0"/>
              <a:t>degrees</a:t>
            </a:r>
            <a:r>
              <a:rPr lang="nb-NO" dirty="0" smtClean="0"/>
              <a:t>:</a:t>
            </a:r>
          </a:p>
          <a:p>
            <a:pPr marL="0" indent="0">
              <a:buNone/>
            </a:pPr>
            <a:endParaRPr lang="nb-NO" dirty="0" smtClean="0"/>
          </a:p>
          <a:p>
            <a:r>
              <a:rPr lang="nb-NO" dirty="0" smtClean="0"/>
              <a:t>Vernepleier (</a:t>
            </a:r>
            <a:r>
              <a:rPr lang="nb-NO" dirty="0" err="1"/>
              <a:t>d</a:t>
            </a:r>
            <a:r>
              <a:rPr lang="nb-NO" dirty="0" err="1" smtClean="0"/>
              <a:t>isabled</a:t>
            </a:r>
            <a:r>
              <a:rPr lang="nb-NO" dirty="0" smtClean="0"/>
              <a:t> &amp; </a:t>
            </a:r>
            <a:r>
              <a:rPr lang="nb-NO" dirty="0" err="1" smtClean="0"/>
              <a:t>retarded</a:t>
            </a:r>
            <a:r>
              <a:rPr lang="nb-NO" dirty="0" smtClean="0"/>
              <a:t> </a:t>
            </a:r>
            <a:r>
              <a:rPr lang="nb-NO" dirty="0" err="1" smtClean="0"/>
              <a:t>welfare</a:t>
            </a:r>
            <a:r>
              <a:rPr lang="nb-NO" dirty="0" smtClean="0"/>
              <a:t> services)</a:t>
            </a:r>
          </a:p>
          <a:p>
            <a:r>
              <a:rPr lang="nb-NO" dirty="0" smtClean="0"/>
              <a:t>Sosionom (adult </a:t>
            </a:r>
            <a:r>
              <a:rPr lang="nb-NO" dirty="0" err="1" smtClean="0"/>
              <a:t>welfare</a:t>
            </a:r>
            <a:r>
              <a:rPr lang="nb-NO" dirty="0" smtClean="0"/>
              <a:t> services)</a:t>
            </a:r>
          </a:p>
          <a:p>
            <a:r>
              <a:rPr lang="nb-NO" dirty="0" smtClean="0"/>
              <a:t>Barnevernspedagog (</a:t>
            </a:r>
            <a:r>
              <a:rPr lang="nb-NO" dirty="0" err="1" smtClean="0"/>
              <a:t>child</a:t>
            </a:r>
            <a:r>
              <a:rPr lang="nb-NO" dirty="0" smtClean="0"/>
              <a:t> </a:t>
            </a:r>
            <a:r>
              <a:rPr lang="nb-NO" dirty="0" err="1" smtClean="0"/>
              <a:t>welfare</a:t>
            </a:r>
            <a:r>
              <a:rPr lang="nb-NO" dirty="0" smtClean="0"/>
              <a:t> services)</a:t>
            </a:r>
          </a:p>
          <a:p>
            <a:pPr marL="0" indent="0">
              <a:buNone/>
            </a:pPr>
            <a:endParaRPr lang="nb-NO" dirty="0" smtClean="0"/>
          </a:p>
          <a:p>
            <a:pPr marL="0" indent="0">
              <a:buNone/>
            </a:pPr>
            <a:r>
              <a:rPr lang="nb-NO" dirty="0" smtClean="0"/>
              <a:t>The </a:t>
            </a:r>
            <a:r>
              <a:rPr lang="nb-NO" dirty="0" err="1" smtClean="0"/>
              <a:t>only</a:t>
            </a:r>
            <a:r>
              <a:rPr lang="nb-NO" dirty="0" smtClean="0"/>
              <a:t> </a:t>
            </a:r>
            <a:r>
              <a:rPr lang="nb-NO" dirty="0" err="1" smtClean="0"/>
              <a:t>social</a:t>
            </a:r>
            <a:r>
              <a:rPr lang="nb-NO" dirty="0" smtClean="0"/>
              <a:t> </a:t>
            </a:r>
            <a:r>
              <a:rPr lang="nb-NO" dirty="0" err="1" smtClean="0"/>
              <a:t>work</a:t>
            </a:r>
            <a:r>
              <a:rPr lang="nb-NO" dirty="0" smtClean="0"/>
              <a:t> </a:t>
            </a:r>
            <a:r>
              <a:rPr lang="nb-NO" dirty="0" err="1" smtClean="0"/>
              <a:t>education</a:t>
            </a:r>
            <a:r>
              <a:rPr lang="nb-NO" dirty="0" smtClean="0"/>
              <a:t> in </a:t>
            </a:r>
            <a:r>
              <a:rPr lang="nb-NO" dirty="0" err="1" smtClean="0"/>
              <a:t>the</a:t>
            </a:r>
            <a:r>
              <a:rPr lang="nb-NO" dirty="0" smtClean="0"/>
              <a:t> </a:t>
            </a:r>
            <a:r>
              <a:rPr lang="nb-NO" dirty="0" err="1" smtClean="0"/>
              <a:t>world</a:t>
            </a:r>
            <a:r>
              <a:rPr lang="nb-NO" dirty="0" smtClean="0"/>
              <a:t> </a:t>
            </a:r>
            <a:r>
              <a:rPr lang="nb-NO" dirty="0" err="1" smtClean="0"/>
              <a:t>that</a:t>
            </a:r>
            <a:r>
              <a:rPr lang="nb-NO" dirty="0" smtClean="0"/>
              <a:t> </a:t>
            </a:r>
            <a:r>
              <a:rPr lang="nb-NO" dirty="0" err="1" smtClean="0"/>
              <a:t>specializes</a:t>
            </a:r>
            <a:r>
              <a:rPr lang="nb-NO" dirty="0" smtClean="0"/>
              <a:t> in </a:t>
            </a:r>
            <a:r>
              <a:rPr lang="nb-NO" dirty="0" err="1" smtClean="0"/>
              <a:t>child</a:t>
            </a:r>
            <a:r>
              <a:rPr lang="nb-NO" dirty="0" smtClean="0"/>
              <a:t> </a:t>
            </a:r>
            <a:r>
              <a:rPr lang="nb-NO" dirty="0" err="1" smtClean="0"/>
              <a:t>protection</a:t>
            </a:r>
            <a:r>
              <a:rPr lang="nb-NO" dirty="0" smtClean="0"/>
              <a:t> &amp; </a:t>
            </a:r>
            <a:r>
              <a:rPr lang="nb-NO" dirty="0" err="1" smtClean="0"/>
              <a:t>welfare</a:t>
            </a:r>
            <a:r>
              <a:rPr lang="nb-NO" dirty="0" smtClean="0"/>
              <a:t> services.</a:t>
            </a:r>
            <a:endParaRPr lang="nb-NO" dirty="0"/>
          </a:p>
        </p:txBody>
      </p:sp>
    </p:spTree>
    <p:extLst>
      <p:ext uri="{BB962C8B-B14F-4D97-AF65-F5344CB8AC3E}">
        <p14:creationId xmlns:p14="http://schemas.microsoft.com/office/powerpoint/2010/main" val="289784869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ift">
  <a:themeElements>
    <a:clrScheme name="Stift">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Stift">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tift">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1189</TotalTime>
  <Words>882</Words>
  <Application>Microsoft Office PowerPoint</Application>
  <PresentationFormat>Skjermfremvisning (4:3)</PresentationFormat>
  <Paragraphs>150</Paragraphs>
  <Slides>24</Slides>
  <Notes>1</Notes>
  <HiddenSlides>0</HiddenSlides>
  <MMClips>0</MMClips>
  <ScaleCrop>false</ScaleCrop>
  <HeadingPairs>
    <vt:vector size="4" baseType="variant">
      <vt:variant>
        <vt:lpstr>Tema</vt:lpstr>
      </vt:variant>
      <vt:variant>
        <vt:i4>1</vt:i4>
      </vt:variant>
      <vt:variant>
        <vt:lpstr>Lysbildetitler</vt:lpstr>
      </vt:variant>
      <vt:variant>
        <vt:i4>24</vt:i4>
      </vt:variant>
    </vt:vector>
  </HeadingPairs>
  <TitlesOfParts>
    <vt:vector size="25" baseType="lpstr">
      <vt:lpstr>Stift</vt:lpstr>
      <vt:lpstr>An introduction to the norwegian child welfare services (CWS)</vt:lpstr>
      <vt:lpstr>Norwegian CWS`infamous reputation abroad</vt:lpstr>
      <vt:lpstr>Statistics </vt:lpstr>
      <vt:lpstr>Statistics</vt:lpstr>
      <vt:lpstr>Organization of the norwegian CWS</vt:lpstr>
      <vt:lpstr>National level</vt:lpstr>
      <vt:lpstr>Regional level</vt:lpstr>
      <vt:lpstr>Municipality level</vt:lpstr>
      <vt:lpstr>Judicial Level: The County Social Welfare Board</vt:lpstr>
      <vt:lpstr>The Child Welfare Act (1992)</vt:lpstr>
      <vt:lpstr>The Child Welfare Act (1992)</vt:lpstr>
      <vt:lpstr>Case process</vt:lpstr>
      <vt:lpstr>Case Process</vt:lpstr>
      <vt:lpstr>Case Process</vt:lpstr>
      <vt:lpstr>The Child Welfare Act (§4-4)</vt:lpstr>
      <vt:lpstr>The Child Welfare Act (§ 4-4)</vt:lpstr>
      <vt:lpstr>Voluntary Measures</vt:lpstr>
      <vt:lpstr>Voluntary Measures</vt:lpstr>
      <vt:lpstr>Triangle of success</vt:lpstr>
      <vt:lpstr>Case Process</vt:lpstr>
      <vt:lpstr>Case Process</vt:lpstr>
      <vt:lpstr>The Child Welfare Act (§ 4-12)</vt:lpstr>
      <vt:lpstr>Involuntary Measures</vt:lpstr>
      <vt:lpstr>Norwegian social workers</vt:lpstr>
    </vt:vector>
  </TitlesOfParts>
  <Company>Fredrikstad kommune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the norwegian child protection services (CPS)</dc:title>
  <dc:creator>tria</dc:creator>
  <cp:lastModifiedBy>tria</cp:lastModifiedBy>
  <cp:revision>81</cp:revision>
  <cp:lastPrinted>2015-10-21T10:03:55Z</cp:lastPrinted>
  <dcterms:created xsi:type="dcterms:W3CDTF">2015-09-07T09:52:54Z</dcterms:created>
  <dcterms:modified xsi:type="dcterms:W3CDTF">2015-10-21T10:19:28Z</dcterms:modified>
</cp:coreProperties>
</file>