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5" r:id="rId1"/>
  </p:sldMasterIdLst>
  <p:notesMasterIdLst>
    <p:notesMasterId r:id="rId20"/>
  </p:notesMasterIdLst>
  <p:handoutMasterIdLst>
    <p:handoutMasterId r:id="rId21"/>
  </p:handoutMasterIdLst>
  <p:sldIdLst>
    <p:sldId id="304" r:id="rId2"/>
    <p:sldId id="347" r:id="rId3"/>
    <p:sldId id="348" r:id="rId4"/>
    <p:sldId id="351" r:id="rId5"/>
    <p:sldId id="352" r:id="rId6"/>
    <p:sldId id="353" r:id="rId7"/>
    <p:sldId id="354" r:id="rId8"/>
    <p:sldId id="356" r:id="rId9"/>
    <p:sldId id="357" r:id="rId10"/>
    <p:sldId id="358" r:id="rId11"/>
    <p:sldId id="265" r:id="rId12"/>
    <p:sldId id="268" r:id="rId13"/>
    <p:sldId id="346" r:id="rId14"/>
    <p:sldId id="269" r:id="rId15"/>
    <p:sldId id="359" r:id="rId16"/>
    <p:sldId id="360" r:id="rId17"/>
    <p:sldId id="355" r:id="rId18"/>
    <p:sldId id="324" r:id="rId19"/>
  </p:sldIdLst>
  <p:sldSz cx="9144000" cy="6858000" type="screen4x3"/>
  <p:notesSz cx="6858000" cy="9144000"/>
  <p:custDataLst>
    <p:tags r:id="rId23"/>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1A3D"/>
    <a:srgbClr val="0033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EB9631B5-78F2-41C9-869B-9F39066F8104}">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6" autoAdjust="0"/>
    <p:restoredTop sz="83930" autoAdjust="0"/>
  </p:normalViewPr>
  <p:slideViewPr>
    <p:cSldViewPr snapToGrid="0">
      <p:cViewPr varScale="1">
        <p:scale>
          <a:sx n="89" d="100"/>
          <a:sy n="89" d="100"/>
        </p:scale>
        <p:origin x="-824" y="-96"/>
      </p:cViewPr>
      <p:guideLst>
        <p:guide orient="horz" pos="2111"/>
        <p:guide orient="horz" pos="3564"/>
        <p:guide orient="horz" pos="4215"/>
        <p:guide pos="3759"/>
        <p:guide pos="5234"/>
      </p:guideLst>
    </p:cSldViewPr>
  </p:slideViewPr>
  <p:outlineViewPr>
    <p:cViewPr>
      <p:scale>
        <a:sx n="33" d="100"/>
        <a:sy n="33" d="100"/>
      </p:scale>
      <p:origin x="0" y="2664"/>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81" d="100"/>
          <a:sy n="81" d="100"/>
        </p:scale>
        <p:origin x="-948"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tags" Target="tags/tag1.xml"/><Relationship Id="rId24" Type="http://schemas.openxmlformats.org/officeDocument/2006/relationships/commentAuthors" Target="commentAuthor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56592F7-4A9C-4344-8BAC-1DB8F18D7280}" type="datetimeFigureOut">
              <a:rPr lang="en-US"/>
              <a:pPr>
                <a:defRPr/>
              </a:pPr>
              <a:t>14-11-26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0331513F-0E3F-4220-8EF4-2BFAAE61A75A}" type="slidenum">
              <a:rPr lang="en-US"/>
              <a:pPr>
                <a:defRPr/>
              </a:pPr>
              <a:t>‹#›</a:t>
            </a:fld>
            <a:endParaRPr lang="en-US"/>
          </a:p>
        </p:txBody>
      </p:sp>
    </p:spTree>
    <p:extLst>
      <p:ext uri="{BB962C8B-B14F-4D97-AF65-F5344CB8AC3E}">
        <p14:creationId xmlns:p14="http://schemas.microsoft.com/office/powerpoint/2010/main" val="1352265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6BB3E0F-15CD-4F77-9095-827082A9C47C}" type="datetimeFigureOut">
              <a:rPr lang="en-US"/>
              <a:pPr>
                <a:defRPr/>
              </a:pPr>
              <a:t>14-11-26</a:t>
            </a:fld>
            <a:endParaRPr lang="en-US"/>
          </a:p>
        </p:txBody>
      </p:sp>
      <p:sp>
        <p:nvSpPr>
          <p:cNvPr id="4" name="Slide Image Placeholder 3"/>
          <p:cNvSpPr>
            <a:spLocks noGrp="1" noRot="1" noChangeAspect="1"/>
          </p:cNvSpPr>
          <p:nvPr>
            <p:ph type="sldImg" idx="2"/>
          </p:nvPr>
        </p:nvSpPr>
        <p:spPr>
          <a:xfrm>
            <a:off x="1447800" y="609600"/>
            <a:ext cx="3962400" cy="29718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457200" y="3810000"/>
            <a:ext cx="5943600" cy="4876800"/>
          </a:xfrm>
          <a:prstGeom prst="rect">
            <a:avLst/>
          </a:prstGeom>
        </p:spPr>
        <p:txBody>
          <a:bodyPr vert="horz" lIns="0" tIns="0" rIns="0" bIns="0"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A7A0407B-97E5-4D53-9AB6-A730F259AC3B}" type="slidenum">
              <a:rPr lang="en-US"/>
              <a:pPr>
                <a:defRPr/>
              </a:pPr>
              <a:t>‹#›</a:t>
            </a:fld>
            <a:endParaRPr lang="en-US"/>
          </a:p>
        </p:txBody>
      </p:sp>
    </p:spTree>
    <p:extLst>
      <p:ext uri="{BB962C8B-B14F-4D97-AF65-F5344CB8AC3E}">
        <p14:creationId xmlns:p14="http://schemas.microsoft.com/office/powerpoint/2010/main" val="71493270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b="1" dirty="0" smtClean="0"/>
          </a:p>
        </p:txBody>
      </p:sp>
      <p:sp>
        <p:nvSpPr>
          <p:cNvPr id="4" name="Slide Number Placeholder 3"/>
          <p:cNvSpPr>
            <a:spLocks noGrp="1"/>
          </p:cNvSpPr>
          <p:nvPr>
            <p:ph type="sldNum" sz="quarter" idx="10"/>
          </p:nvPr>
        </p:nvSpPr>
        <p:spPr/>
        <p:txBody>
          <a:bodyPr/>
          <a:lstStyle/>
          <a:p>
            <a:fld id="{9F4FBC3A-A12C-40F9-BB8D-BC30C7901396}" type="slidenum">
              <a:rPr lang="en-US" smtClean="0"/>
              <a:pPr/>
              <a:t>1</a:t>
            </a:fld>
            <a:endParaRPr lang="en-US"/>
          </a:p>
        </p:txBody>
      </p:sp>
    </p:spTree>
    <p:extLst>
      <p:ext uri="{BB962C8B-B14F-4D97-AF65-F5344CB8AC3E}">
        <p14:creationId xmlns:p14="http://schemas.microsoft.com/office/powerpoint/2010/main" val="286583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95D3"/>
                </a:solidFill>
              </a:rPr>
              <a:t>Uncontrolled Mobility &amp; Diversity</a:t>
            </a:r>
          </a:p>
          <a:p>
            <a:pPr marL="285722" indent="-285722">
              <a:buFont typeface="Arial" panose="020B0604020202020204" pitchFamily="34" charset="0"/>
              <a:buChar char="•"/>
            </a:pPr>
            <a:r>
              <a:rPr lang="en-US" sz="1400" dirty="0"/>
              <a:t>89% of workers say a mobile device makes them more productive yet only 1 in 5 agencies have an official BYOD policy. Workers are using blurring the lines between work and personal devices, using them often interchangeably without official policy, compromising security.</a:t>
            </a:r>
          </a:p>
          <a:p>
            <a:endParaRPr lang="en-US" sz="1800" dirty="0">
              <a:solidFill>
                <a:srgbClr val="0095D3"/>
              </a:solidFill>
            </a:endParaRPr>
          </a:p>
          <a:p>
            <a:r>
              <a:rPr lang="en-US" sz="1800" dirty="0">
                <a:solidFill>
                  <a:srgbClr val="0095D3"/>
                </a:solidFill>
              </a:rPr>
              <a:t>Interagency Collaboration</a:t>
            </a:r>
          </a:p>
          <a:p>
            <a:pPr marL="285722" indent="-285722">
              <a:buFont typeface="Arial" panose="020B0604020202020204" pitchFamily="34" charset="0"/>
              <a:buChar char="•"/>
            </a:pPr>
            <a:r>
              <a:rPr lang="en-US" sz="1400" dirty="0"/>
              <a:t>Increasing numbers of agencies and sub-agencies, each with their own technology silos that both need to be protected and need to be available as needed for collaboration and better citizen service.</a:t>
            </a:r>
            <a:endParaRPr lang="en-US" sz="1400" dirty="0">
              <a:solidFill>
                <a:srgbClr val="0095D3"/>
              </a:solidFill>
            </a:endParaRPr>
          </a:p>
          <a:p>
            <a:endParaRPr lang="en-GB" dirty="0"/>
          </a:p>
        </p:txBody>
      </p:sp>
      <p:sp>
        <p:nvSpPr>
          <p:cNvPr id="4" name="Slide Number Placeholder 3"/>
          <p:cNvSpPr>
            <a:spLocks noGrp="1"/>
          </p:cNvSpPr>
          <p:nvPr>
            <p:ph type="sldNum" sz="quarter" idx="10"/>
          </p:nvPr>
        </p:nvSpPr>
        <p:spPr/>
        <p:txBody>
          <a:bodyPr/>
          <a:lstStyle/>
          <a:p>
            <a:fld id="{9F4FBC3A-A12C-40F9-BB8D-BC30C7901396}" type="slidenum">
              <a:rPr lang="en-US" smtClean="0"/>
              <a:t>8</a:t>
            </a:fld>
            <a:endParaRPr lang="en-US" dirty="0"/>
          </a:p>
        </p:txBody>
      </p:sp>
    </p:spTree>
    <p:extLst>
      <p:ext uri="{BB962C8B-B14F-4D97-AF65-F5344CB8AC3E}">
        <p14:creationId xmlns:p14="http://schemas.microsoft.com/office/powerpoint/2010/main" val="2937556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95D3"/>
                </a:solidFill>
              </a:rPr>
              <a:t>Uncontrolled Mobility &amp; Diversity</a:t>
            </a:r>
          </a:p>
          <a:p>
            <a:pPr marL="285722" indent="-285722">
              <a:buFont typeface="Arial" panose="020B0604020202020204" pitchFamily="34" charset="0"/>
              <a:buChar char="•"/>
            </a:pPr>
            <a:r>
              <a:rPr lang="en-US" sz="1400" dirty="0"/>
              <a:t>89% of workers say a mobile device makes them more productive yet only 1 in 5 agencies have an official BYOD policy. Workers are using blurring the lines between work and personal devices, using them often interchangeably without official policy, compromising security.</a:t>
            </a:r>
          </a:p>
          <a:p>
            <a:endParaRPr lang="en-US" sz="1800" dirty="0">
              <a:solidFill>
                <a:srgbClr val="0095D3"/>
              </a:solidFill>
            </a:endParaRPr>
          </a:p>
          <a:p>
            <a:r>
              <a:rPr lang="en-US" sz="1800" dirty="0">
                <a:solidFill>
                  <a:srgbClr val="0095D3"/>
                </a:solidFill>
              </a:rPr>
              <a:t>Interagency Collaboration</a:t>
            </a:r>
          </a:p>
          <a:p>
            <a:pPr marL="285722" indent="-285722">
              <a:buFont typeface="Arial" panose="020B0604020202020204" pitchFamily="34" charset="0"/>
              <a:buChar char="•"/>
            </a:pPr>
            <a:r>
              <a:rPr lang="en-US" sz="1400" dirty="0"/>
              <a:t>Increasing numbers of agencies and sub-agencies, each with their own technology silos that both need to be protected and need to be available as needed for collaboration and better citizen service.</a:t>
            </a:r>
            <a:endParaRPr lang="en-US" sz="1400" dirty="0">
              <a:solidFill>
                <a:srgbClr val="0095D3"/>
              </a:solidFill>
            </a:endParaRPr>
          </a:p>
          <a:p>
            <a:endParaRPr lang="en-GB" dirty="0"/>
          </a:p>
        </p:txBody>
      </p:sp>
      <p:sp>
        <p:nvSpPr>
          <p:cNvPr id="4" name="Slide Number Placeholder 3"/>
          <p:cNvSpPr>
            <a:spLocks noGrp="1"/>
          </p:cNvSpPr>
          <p:nvPr>
            <p:ph type="sldNum" sz="quarter" idx="10"/>
          </p:nvPr>
        </p:nvSpPr>
        <p:spPr/>
        <p:txBody>
          <a:bodyPr/>
          <a:lstStyle/>
          <a:p>
            <a:fld id="{9F4FBC3A-A12C-40F9-BB8D-BC30C7901396}" type="slidenum">
              <a:rPr lang="en-US" smtClean="0">
                <a:solidFill>
                  <a:srgbClr val="717074"/>
                </a:solidFill>
              </a:rPr>
              <a:pPr/>
              <a:t>9</a:t>
            </a:fld>
            <a:endParaRPr lang="en-US" dirty="0">
              <a:solidFill>
                <a:srgbClr val="717074"/>
              </a:solidFill>
            </a:endParaRPr>
          </a:p>
        </p:txBody>
      </p:sp>
    </p:spTree>
    <p:extLst>
      <p:ext uri="{BB962C8B-B14F-4D97-AF65-F5344CB8AC3E}">
        <p14:creationId xmlns:p14="http://schemas.microsoft.com/office/powerpoint/2010/main" val="975706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95D3"/>
                </a:solidFill>
              </a:rPr>
              <a:t>Uncontrolled Mobility &amp; Diversity</a:t>
            </a:r>
          </a:p>
          <a:p>
            <a:pPr marL="285722" indent="-285722">
              <a:buFont typeface="Arial" panose="020B0604020202020204" pitchFamily="34" charset="0"/>
              <a:buChar char="•"/>
            </a:pPr>
            <a:r>
              <a:rPr lang="en-US" sz="1400" dirty="0"/>
              <a:t>89% of workers say a mobile device makes them more productive yet only 1 in 5 agencies have an official BYOD policy. Workers are using blurring the lines between work and personal devices, using them often interchangeably without official policy, compromising security.</a:t>
            </a:r>
          </a:p>
          <a:p>
            <a:endParaRPr lang="en-US" sz="1800" dirty="0">
              <a:solidFill>
                <a:srgbClr val="0095D3"/>
              </a:solidFill>
            </a:endParaRPr>
          </a:p>
          <a:p>
            <a:r>
              <a:rPr lang="en-US" sz="1800" dirty="0">
                <a:solidFill>
                  <a:srgbClr val="0095D3"/>
                </a:solidFill>
              </a:rPr>
              <a:t>Interagency Collaboration</a:t>
            </a:r>
          </a:p>
          <a:p>
            <a:pPr marL="285722" indent="-285722">
              <a:buFont typeface="Arial" panose="020B0604020202020204" pitchFamily="34" charset="0"/>
              <a:buChar char="•"/>
            </a:pPr>
            <a:r>
              <a:rPr lang="en-US" sz="1400" dirty="0"/>
              <a:t>Increasing numbers of agencies and sub-agencies, each with their own technology silos that both need to be protected and need to be available as needed for collaboration and better citizen service.</a:t>
            </a:r>
            <a:endParaRPr lang="en-US" sz="1400" dirty="0">
              <a:solidFill>
                <a:srgbClr val="0095D3"/>
              </a:solidFill>
            </a:endParaRPr>
          </a:p>
          <a:p>
            <a:endParaRPr lang="en-GB" dirty="0"/>
          </a:p>
        </p:txBody>
      </p:sp>
      <p:sp>
        <p:nvSpPr>
          <p:cNvPr id="4" name="Slide Number Placeholder 3"/>
          <p:cNvSpPr>
            <a:spLocks noGrp="1"/>
          </p:cNvSpPr>
          <p:nvPr>
            <p:ph type="sldNum" sz="quarter" idx="10"/>
          </p:nvPr>
        </p:nvSpPr>
        <p:spPr/>
        <p:txBody>
          <a:bodyPr/>
          <a:lstStyle/>
          <a:p>
            <a:fld id="{9F4FBC3A-A12C-40F9-BB8D-BC30C7901396}" type="slidenum">
              <a:rPr lang="en-US" smtClean="0"/>
              <a:t>10</a:t>
            </a:fld>
            <a:endParaRPr lang="en-US" dirty="0"/>
          </a:p>
        </p:txBody>
      </p:sp>
    </p:spTree>
    <p:extLst>
      <p:ext uri="{BB962C8B-B14F-4D97-AF65-F5344CB8AC3E}">
        <p14:creationId xmlns:p14="http://schemas.microsoft.com/office/powerpoint/2010/main" val="2318268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defTabSz="461543" fontAlgn="auto">
              <a:spcBef>
                <a:spcPts val="0"/>
              </a:spcBef>
              <a:spcAft>
                <a:spcPts val="0"/>
              </a:spcAft>
              <a:buFont typeface="Arial" pitchFamily="34" charset="0"/>
              <a:buNone/>
              <a:defRPr/>
            </a:pPr>
            <a:r>
              <a:rPr lang="en-US" dirty="0" smtClean="0"/>
              <a:t>Point – easy to say IT now in innovation and digitization business.  Not necessarily easy to do. </a:t>
            </a:r>
          </a:p>
          <a:p>
            <a:pPr defTabSz="461543" fontAlgn="auto">
              <a:spcBef>
                <a:spcPts val="0"/>
              </a:spcBef>
              <a:spcAft>
                <a:spcPts val="0"/>
              </a:spcAft>
              <a:buFont typeface="Arial" pitchFamily="34" charset="0"/>
              <a:buNone/>
              <a:defRPr/>
            </a:pPr>
            <a:endParaRPr lang="en-US" dirty="0" smtClean="0"/>
          </a:p>
          <a:p>
            <a:pPr defTabSz="461543" fontAlgn="auto">
              <a:spcBef>
                <a:spcPts val="0"/>
              </a:spcBef>
              <a:spcAft>
                <a:spcPts val="0"/>
              </a:spcAft>
              <a:buFont typeface="Arial" pitchFamily="34" charset="0"/>
              <a:buNone/>
              <a:defRPr/>
            </a:pPr>
            <a:r>
              <a:rPr lang="en-US" dirty="0" smtClean="0"/>
              <a:t>While CIO needs to be strategic – also drive operational excellence</a:t>
            </a:r>
          </a:p>
          <a:p>
            <a:pPr defTabSz="461543" fontAlgn="auto">
              <a:spcBef>
                <a:spcPts val="0"/>
              </a:spcBef>
              <a:spcAft>
                <a:spcPts val="0"/>
              </a:spcAft>
              <a:buFont typeface="Arial" pitchFamily="34" charset="0"/>
              <a:buNone/>
              <a:defRPr/>
            </a:pPr>
            <a:r>
              <a:rPr lang="en-US" dirty="0" smtClean="0"/>
              <a:t>Story – MD into tech, took role as CIO big hospital group, leverage his medical knowledge – 1</a:t>
            </a:r>
            <a:r>
              <a:rPr lang="en-US" baseline="30000" dirty="0" smtClean="0"/>
              <a:t>st</a:t>
            </a:r>
            <a:r>
              <a:rPr lang="en-US" dirty="0" smtClean="0"/>
              <a:t> week on job major DC outage</a:t>
            </a:r>
          </a:p>
          <a:p>
            <a:pPr defTabSz="461543" fontAlgn="auto">
              <a:spcBef>
                <a:spcPts val="0"/>
              </a:spcBef>
              <a:spcAft>
                <a:spcPts val="0"/>
              </a:spcAft>
              <a:buFont typeface="Arial" pitchFamily="34" charset="0"/>
              <a:buNone/>
              <a:defRPr/>
            </a:pPr>
            <a:endParaRPr lang="en-US" dirty="0" smtClean="0"/>
          </a:p>
          <a:p>
            <a:pPr defTabSz="461543" fontAlgn="auto">
              <a:spcBef>
                <a:spcPts val="0"/>
              </a:spcBef>
              <a:spcAft>
                <a:spcPts val="0"/>
              </a:spcAft>
              <a:buFont typeface="Arial" pitchFamily="34" charset="0"/>
              <a:buNone/>
              <a:defRPr/>
            </a:pPr>
            <a:r>
              <a:rPr lang="en-US" dirty="0" smtClean="0"/>
              <a:t>Quickly adopt technology  - but also need to have rational architecture and standards to minimize TCO</a:t>
            </a:r>
          </a:p>
          <a:p>
            <a:pPr fontAlgn="auto">
              <a:spcBef>
                <a:spcPts val="0"/>
              </a:spcBef>
              <a:spcAft>
                <a:spcPts val="0"/>
              </a:spcAft>
              <a:defRPr/>
            </a:pPr>
            <a:r>
              <a:rPr lang="en-US" dirty="0" smtClean="0"/>
              <a:t>Story – Met with VP Operations major bank recently – described it as “14 datacenters full of at least 1 of every infrastructure product made in last 10 years”</a:t>
            </a:r>
          </a:p>
          <a:p>
            <a:pPr defTabSz="461543" fontAlgn="auto">
              <a:spcBef>
                <a:spcPts val="0"/>
              </a:spcBef>
              <a:spcAft>
                <a:spcPts val="0"/>
              </a:spcAft>
              <a:buFont typeface="Arial" pitchFamily="34" charset="0"/>
              <a:buNone/>
              <a:defRPr/>
            </a:pPr>
            <a:endParaRPr lang="en-US" dirty="0" smtClean="0"/>
          </a:p>
          <a:p>
            <a:pPr defTabSz="461543" fontAlgn="auto">
              <a:spcBef>
                <a:spcPts val="0"/>
              </a:spcBef>
              <a:spcAft>
                <a:spcPts val="0"/>
              </a:spcAft>
              <a:buFont typeface="Arial" pitchFamily="34" charset="0"/>
              <a:buNone/>
              <a:defRPr/>
            </a:pPr>
            <a:r>
              <a:rPr lang="en-US" dirty="0" smtClean="0"/>
              <a:t>Boost Innovation.  Use latest and greatest keep up with competitors and changing needs of consumers.  Chinese army still hacking at your network.</a:t>
            </a:r>
          </a:p>
          <a:p>
            <a:pPr defTabSz="461543" fontAlgn="auto">
              <a:spcBef>
                <a:spcPts val="0"/>
              </a:spcBef>
              <a:spcAft>
                <a:spcPts val="0"/>
              </a:spcAft>
              <a:buFont typeface="Arial" pitchFamily="34" charset="0"/>
              <a:buNone/>
              <a:defRPr/>
            </a:pPr>
            <a:r>
              <a:rPr lang="en-US" dirty="0" smtClean="0"/>
              <a:t>Boost innovation – but avoid security and compliance issues that arise from mish mash of </a:t>
            </a:r>
            <a:r>
              <a:rPr lang="en-US" dirty="0" err="1" smtClean="0"/>
              <a:t>haphazzard</a:t>
            </a:r>
            <a:r>
              <a:rPr lang="en-US" dirty="0" smtClean="0"/>
              <a:t> technologies</a:t>
            </a:r>
          </a:p>
          <a:p>
            <a:pPr defTabSz="461543" fontAlgn="auto">
              <a:spcBef>
                <a:spcPts val="0"/>
              </a:spcBef>
              <a:spcAft>
                <a:spcPts val="0"/>
              </a:spcAft>
              <a:buFont typeface="Arial" pitchFamily="34" charset="0"/>
              <a:buNone/>
              <a:defRPr/>
            </a:pPr>
            <a:endParaRPr lang="en-US" dirty="0" smtClean="0"/>
          </a:p>
          <a:p>
            <a:pPr fontAlgn="auto">
              <a:spcBef>
                <a:spcPts val="0"/>
              </a:spcBef>
              <a:spcAft>
                <a:spcPts val="0"/>
              </a:spcAft>
              <a:defRPr/>
            </a:pPr>
            <a:r>
              <a:rPr lang="en-US" dirty="0" smtClean="0"/>
              <a:t>Point – IT role has to expand.  Role can no longer be limited to implementing and maintains systems.   BUT – cant give up that role.</a:t>
            </a:r>
          </a:p>
          <a:p>
            <a:pPr fontAlgn="auto">
              <a:spcBef>
                <a:spcPts val="0"/>
              </a:spcBef>
              <a:spcAft>
                <a:spcPts val="0"/>
              </a:spcAft>
              <a:defRPr/>
            </a:pPr>
            <a:r>
              <a:rPr lang="en-US" dirty="0" smtClean="0"/>
              <a:t>AND not OR function</a:t>
            </a:r>
          </a:p>
          <a:p>
            <a:pPr defTabSz="461543" fontAlgn="auto">
              <a:spcBef>
                <a:spcPts val="0"/>
              </a:spcBef>
              <a:spcAft>
                <a:spcPts val="0"/>
              </a:spcAft>
              <a:buFont typeface="Arial" pitchFamily="34" charset="0"/>
              <a:buNone/>
              <a:defRPr/>
            </a:pPr>
            <a:endParaRPr lang="en-US" dirty="0" smtClean="0"/>
          </a:p>
          <a:p>
            <a:pPr fontAlgn="auto">
              <a:spcBef>
                <a:spcPts val="0"/>
              </a:spcBef>
              <a:spcAft>
                <a:spcPts val="0"/>
              </a:spcAft>
              <a:defRPr/>
            </a:pPr>
            <a:r>
              <a:rPr lang="en-US" dirty="0" smtClean="0"/>
              <a:t>???</a:t>
            </a:r>
          </a:p>
          <a:p>
            <a:pPr fontAlgn="auto">
              <a:spcBef>
                <a:spcPts val="0"/>
              </a:spcBef>
              <a:spcAft>
                <a:spcPts val="0"/>
              </a:spcAft>
              <a:defRPr/>
            </a:pPr>
            <a:r>
              <a:rPr lang="en-US" dirty="0" smtClean="0"/>
              <a:t>Note – interesting Target CEO fired for breach under his watch</a:t>
            </a:r>
          </a:p>
          <a:p>
            <a:pPr fontAlgn="auto">
              <a:spcBef>
                <a:spcPts val="0"/>
              </a:spcBef>
              <a:spcAft>
                <a:spcPts val="0"/>
              </a:spcAft>
              <a:defRPr/>
            </a:pPr>
            <a:r>
              <a:rPr lang="en-US" dirty="0" smtClean="0"/>
              <a:t>Kathleen </a:t>
            </a:r>
            <a:r>
              <a:rPr lang="en-US" dirty="0" err="1" smtClean="0"/>
              <a:t>sebelius</a:t>
            </a:r>
            <a:r>
              <a:rPr lang="en-US" dirty="0" smtClean="0"/>
              <a:t> – HSS – basically took fall for website launch failure</a:t>
            </a:r>
          </a:p>
          <a:p>
            <a:pPr fontAlgn="auto">
              <a:spcBef>
                <a:spcPts val="0"/>
              </a:spcBef>
              <a:spcAft>
                <a:spcPts val="0"/>
              </a:spcAft>
              <a:defRPr/>
            </a:pPr>
            <a:endParaRPr lang="en-US" dirty="0" smtClean="0"/>
          </a:p>
          <a:p>
            <a:pPr fontAlgn="auto">
              <a:spcBef>
                <a:spcPts val="0"/>
              </a:spcBef>
              <a:spcAft>
                <a:spcPts val="0"/>
              </a:spcAft>
              <a:defRPr/>
            </a:pPr>
            <a:r>
              <a:rPr lang="en-US" dirty="0" smtClean="0"/>
              <a:t>Free market – done what Sarbanes Oxley never achieved.</a:t>
            </a:r>
          </a:p>
          <a:p>
            <a:pPr fontAlgn="auto">
              <a:spcBef>
                <a:spcPts val="0"/>
              </a:spcBef>
              <a:spcAft>
                <a:spcPts val="0"/>
              </a:spcAft>
              <a:defRPr/>
            </a:pPr>
            <a:r>
              <a:rPr lang="en-US" dirty="0" smtClean="0"/>
              <a:t>Hold Executive accountable for Tech compliance</a:t>
            </a:r>
          </a:p>
          <a:p>
            <a:pPr fontAlgn="auto">
              <a:spcBef>
                <a:spcPts val="0"/>
              </a:spcBef>
              <a:spcAft>
                <a:spcPts val="0"/>
              </a:spcAft>
              <a:defRPr/>
            </a:pPr>
            <a:endParaRPr lang="en-US" dirty="0" smtClean="0"/>
          </a:p>
          <a:p>
            <a:pPr fontAlgn="auto">
              <a:spcBef>
                <a:spcPts val="0"/>
              </a:spcBef>
              <a:spcAft>
                <a:spcPts val="0"/>
              </a:spcAft>
              <a:defRPr/>
            </a:pPr>
            <a:endParaRPr lang="en-US" dirty="0" smtClean="0"/>
          </a:p>
          <a:p>
            <a:pPr fontAlgn="auto">
              <a:spcBef>
                <a:spcPts val="0"/>
              </a:spcBef>
              <a:spcAft>
                <a:spcPts val="0"/>
              </a:spcAft>
              <a:defRPr/>
            </a:pPr>
            <a:endParaRPr lang="en-US" dirty="0" smtClean="0"/>
          </a:p>
          <a:p>
            <a:pPr fontAlgn="auto">
              <a:spcBef>
                <a:spcPts val="0"/>
              </a:spcBef>
              <a:spcAft>
                <a:spcPts val="0"/>
              </a:spcAft>
              <a:defRPr/>
            </a:pPr>
            <a:endParaRPr lang="en-US" dirty="0"/>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45A3551-B7F0-499F-86BF-2802CFB8C91B}" type="slidenum">
              <a:rPr lang="en-US">
                <a:cs typeface="Arial" charset="0"/>
              </a:rPr>
              <a:pPr fontAlgn="base">
                <a:spcBef>
                  <a:spcPct val="0"/>
                </a:spcBef>
                <a:spcAft>
                  <a:spcPct val="0"/>
                </a:spcAft>
              </a:pPr>
              <a:t>11</a:t>
            </a:fld>
            <a:endParaRPr lang="en-US">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Summarize problem space – then move to solution space</a:t>
            </a:r>
          </a:p>
          <a:p>
            <a:pPr>
              <a:spcBef>
                <a:spcPct val="0"/>
              </a:spcBef>
            </a:pPr>
            <a:endParaRPr lang="en-US" smtClean="0"/>
          </a:p>
          <a:p>
            <a:pPr>
              <a:spcBef>
                <a:spcPct val="0"/>
              </a:spcBef>
            </a:pPr>
            <a:r>
              <a:rPr lang="en-US" smtClean="0"/>
              <a:t>Budgets are flat</a:t>
            </a:r>
          </a:p>
          <a:p>
            <a:pPr>
              <a:spcBef>
                <a:spcPct val="0"/>
              </a:spcBef>
            </a:pPr>
            <a:r>
              <a:rPr lang="en-US" smtClean="0"/>
              <a:t>With Ongoing focus on cost reduction and efficiency – IT’s ability to deliver goes up a bit over time. </a:t>
            </a:r>
          </a:p>
          <a:p>
            <a:pPr>
              <a:spcBef>
                <a:spcPct val="0"/>
              </a:spcBef>
            </a:pPr>
            <a:r>
              <a:rPr lang="en-US" smtClean="0"/>
              <a:t>But not fast enough.</a:t>
            </a:r>
          </a:p>
          <a:p>
            <a:pPr>
              <a:spcBef>
                <a:spcPct val="0"/>
              </a:spcBef>
            </a:pPr>
            <a:r>
              <a:rPr lang="en-US" smtClean="0"/>
              <a:t>Business expectations going exponential.</a:t>
            </a:r>
          </a:p>
          <a:p>
            <a:pPr>
              <a:spcBef>
                <a:spcPct val="0"/>
              </a:spcBef>
            </a:pPr>
            <a:endParaRPr lang="en-US" smtClean="0"/>
          </a:p>
          <a:p>
            <a:pPr>
              <a:spcBef>
                <a:spcPct val="0"/>
              </a:spcBef>
            </a:pPr>
            <a:r>
              <a:rPr lang="en-US" smtClean="0"/>
              <a:t>Need to become strategic partner and “make IT happen” without long planning cycles to deliver speed in mobile cloud era.</a:t>
            </a:r>
          </a:p>
          <a:p>
            <a:pPr>
              <a:spcBef>
                <a:spcPct val="0"/>
              </a:spcBef>
            </a:pPr>
            <a:r>
              <a:rPr lang="en-US" smtClean="0"/>
              <a:t>Still need to focus on blocking and tackling - business critical system maintenance, support, security, compliance.</a:t>
            </a:r>
          </a:p>
          <a:p>
            <a:pPr>
              <a:spcBef>
                <a:spcPct val="0"/>
              </a:spcBef>
            </a:pPr>
            <a:endParaRPr lang="en-US" smtClean="0"/>
          </a:p>
          <a:p>
            <a:pPr>
              <a:spcBef>
                <a:spcPct val="0"/>
              </a:spcBef>
            </a:pPr>
            <a:endParaRPr lang="en-US" smtClean="0"/>
          </a:p>
          <a:p>
            <a:pPr>
              <a:spcBef>
                <a:spcPct val="0"/>
              </a:spcBef>
            </a:pPr>
            <a:endParaRPr lang="en-US" smtClean="0"/>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DBBE9E-2124-4B62-89B1-3B83C7CEEA9D}" type="slidenum">
              <a:rPr lang="en-US">
                <a:cs typeface="Arial" charset="0"/>
              </a:rPr>
              <a:pPr fontAlgn="base">
                <a:spcBef>
                  <a:spcPct val="0"/>
                </a:spcBef>
                <a:spcAft>
                  <a:spcPct val="0"/>
                </a:spcAft>
              </a:pPr>
              <a:t>12</a:t>
            </a:fld>
            <a:endParaRPr lang="en-US">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20000"/>
          </a:bodyPr>
          <a:lstStyle/>
          <a:p>
            <a:pPr eaLnBrk="1" fontAlgn="auto" hangingPunct="1">
              <a:spcBef>
                <a:spcPts val="0"/>
              </a:spcBef>
              <a:spcAft>
                <a:spcPts val="0"/>
              </a:spcAft>
              <a:defRPr/>
            </a:pPr>
            <a:r>
              <a:rPr lang="en-US" dirty="0" smtClean="0"/>
              <a:t>Not just problem of two masters.</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Challenge - budgets not rising with user and LOB expectations.  </a:t>
            </a:r>
          </a:p>
          <a:p>
            <a:pPr eaLnBrk="1" fontAlgn="auto" hangingPunct="1">
              <a:spcBef>
                <a:spcPts val="0"/>
              </a:spcBef>
              <a:spcAft>
                <a:spcPts val="0"/>
              </a:spcAft>
              <a:defRPr/>
            </a:pPr>
            <a:r>
              <a:rPr lang="en-US" dirty="0" smtClean="0"/>
              <a:t>You Need to - carve bigger piece of same pie to fund cloud-era innovation.</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New analyst research shows that ‘Skills gap” is rising up CIO list of top concerns.</a:t>
            </a:r>
          </a:p>
          <a:p>
            <a:pPr eaLnBrk="1" fontAlgn="auto" hangingPunct="1">
              <a:spcBef>
                <a:spcPts val="0"/>
              </a:spcBef>
              <a:spcAft>
                <a:spcPts val="0"/>
              </a:spcAft>
              <a:defRPr/>
            </a:pPr>
            <a:r>
              <a:rPr lang="en-US" dirty="0" smtClean="0"/>
              <a:t>You need to – find solution that allows you to use and modify existing personnel</a:t>
            </a:r>
          </a:p>
          <a:p>
            <a:pPr eaLnBrk="1" fontAlgn="auto" hangingPunct="1">
              <a:spcBef>
                <a:spcPts val="0"/>
              </a:spcBef>
              <a:spcAft>
                <a:spcPts val="0"/>
              </a:spcAft>
              <a:defRPr/>
            </a:pPr>
            <a:r>
              <a:rPr lang="en-US" dirty="0" smtClean="0"/>
              <a:t>Q: How many of you think there is a pool of available Python or </a:t>
            </a:r>
            <a:r>
              <a:rPr lang="en-US" dirty="0" err="1" smtClean="0"/>
              <a:t>node.js</a:t>
            </a:r>
            <a:r>
              <a:rPr lang="en-US" dirty="0" smtClean="0"/>
              <a:t> developers in your city?</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People want a button to push.  Not want to fill out a service request or talk to help desk.</a:t>
            </a:r>
          </a:p>
          <a:p>
            <a:pPr eaLnBrk="1" fontAlgn="auto" hangingPunct="1">
              <a:spcBef>
                <a:spcPts val="0"/>
              </a:spcBef>
              <a:spcAft>
                <a:spcPts val="0"/>
              </a:spcAft>
              <a:defRPr/>
            </a:pPr>
            <a:r>
              <a:rPr lang="en-US" dirty="0" smtClean="0"/>
              <a:t>You need to - Reduce friction – way business interacts with IT.  </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Your path to killer software – its an IT project.  How many handoffs.  How many meetings?</a:t>
            </a:r>
          </a:p>
          <a:p>
            <a:pPr eaLnBrk="1" fontAlgn="auto" hangingPunct="1">
              <a:spcBef>
                <a:spcPts val="0"/>
              </a:spcBef>
              <a:spcAft>
                <a:spcPts val="0"/>
              </a:spcAft>
              <a:defRPr/>
            </a:pPr>
            <a:r>
              <a:rPr lang="en-US" dirty="0" smtClean="0"/>
              <a:t>Need to give IT staff and developers their own button – give them what they want when they want it.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Legacy system- </a:t>
            </a:r>
            <a:r>
              <a:rPr lang="en-US" dirty="0" err="1" smtClean="0"/>
              <a:t>Uber</a:t>
            </a:r>
            <a:r>
              <a:rPr lang="en-US" dirty="0" smtClean="0"/>
              <a:t> not have complex existing legacy back end to deal with.</a:t>
            </a:r>
          </a:p>
          <a:p>
            <a:pPr eaLnBrk="1" fontAlgn="auto" hangingPunct="1">
              <a:spcBef>
                <a:spcPts val="0"/>
              </a:spcBef>
              <a:spcAft>
                <a:spcPts val="0"/>
              </a:spcAft>
              <a:defRPr/>
            </a:pPr>
            <a:r>
              <a:rPr lang="en-US" dirty="0" smtClean="0"/>
              <a:t>Takes more time to add field to enterprise Marketing system integrated with </a:t>
            </a:r>
            <a:r>
              <a:rPr lang="en-US" dirty="0" err="1" smtClean="0"/>
              <a:t>salesforce.com</a:t>
            </a:r>
            <a:r>
              <a:rPr lang="en-US" dirty="0" smtClean="0"/>
              <a:t> – than takes to write </a:t>
            </a:r>
            <a:r>
              <a:rPr lang="en-US" dirty="0" err="1" smtClean="0"/>
              <a:t>Uber</a:t>
            </a:r>
            <a:r>
              <a:rPr lang="en-US" dirty="0" smtClean="0"/>
              <a:t> app from scratch.</a:t>
            </a:r>
          </a:p>
          <a:p>
            <a:pPr eaLnBrk="1" fontAlgn="auto" hangingPunct="1">
              <a:spcBef>
                <a:spcPts val="0"/>
              </a:spcBef>
              <a:spcAft>
                <a:spcPts val="0"/>
              </a:spcAft>
              <a:defRPr/>
            </a:pPr>
            <a:r>
              <a:rPr lang="en-US" dirty="0" smtClean="0"/>
              <a:t>I’m from silicon valley - joke at cloud meet up by VC funded startups with no revenue – “your problem, is you already have a successful business you have to design around”…</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Story  - </a:t>
            </a:r>
            <a:r>
              <a:rPr lang="en-US" dirty="0" err="1" smtClean="0"/>
              <a:t>DevOps</a:t>
            </a:r>
            <a:r>
              <a:rPr lang="en-US" dirty="0" smtClean="0"/>
              <a:t> conference recently –someone from eBay presented – said it took something like 150 IT tickets to deploy a new system. </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Story – VMware IT – call it human middleware.  40 times a year - </a:t>
            </a:r>
            <a:r>
              <a:rPr lang="en-US" dirty="0" err="1" smtClean="0"/>
              <a:t>Dev</a:t>
            </a:r>
            <a:r>
              <a:rPr lang="en-US" dirty="0" smtClean="0"/>
              <a:t> needs new instance Oracle ERP – deployed with our custom Customer Portal – load balancers etc.</a:t>
            </a:r>
          </a:p>
          <a:p>
            <a:pPr eaLnBrk="1" fontAlgn="auto" hangingPunct="1">
              <a:spcBef>
                <a:spcPts val="0"/>
              </a:spcBef>
              <a:spcAft>
                <a:spcPts val="0"/>
              </a:spcAft>
              <a:defRPr/>
            </a:pPr>
            <a:r>
              <a:rPr lang="en-US" dirty="0" smtClean="0"/>
              <a:t>Call IT.  IT reply – “lets schedule a planning meeting…”  6 weeks – 40 man weeks of work.  </a:t>
            </a:r>
          </a:p>
          <a:p>
            <a:pPr eaLnBrk="1" fontAlgn="auto" hangingPunct="1">
              <a:spcBef>
                <a:spcPts val="0"/>
              </a:spcBef>
              <a:spcAft>
                <a:spcPts val="0"/>
              </a:spcAft>
              <a:defRPr/>
            </a:pPr>
            <a:r>
              <a:rPr lang="en-US" dirty="0" smtClean="0"/>
              <a:t>Then </a:t>
            </a:r>
            <a:r>
              <a:rPr lang="en-US" dirty="0" err="1" smtClean="0"/>
              <a:t>dev</a:t>
            </a:r>
            <a:r>
              <a:rPr lang="en-US" dirty="0" smtClean="0"/>
              <a:t> spend another week debugging before can start development project. </a:t>
            </a:r>
          </a:p>
          <a:p>
            <a:pPr eaLnBrk="1" fontAlgn="auto" hangingPunct="1">
              <a:spcBef>
                <a:spcPts val="0"/>
              </a:spcBef>
              <a:spcAft>
                <a:spcPts val="0"/>
              </a:spcAft>
              <a:defRPr/>
            </a:pPr>
            <a:r>
              <a:rPr lang="en-US" dirty="0" smtClean="0"/>
              <a:t>We’ve replaced human middleware – now click button, 27 hours, 80 different application components.</a:t>
            </a:r>
          </a:p>
          <a:p>
            <a:pPr eaLnBrk="1" fontAlgn="auto" hangingPunct="1">
              <a:spcBef>
                <a:spcPts val="0"/>
              </a:spcBef>
              <a:spcAft>
                <a:spcPts val="0"/>
              </a:spcAft>
              <a:defRPr/>
            </a:pPr>
            <a:r>
              <a:rPr lang="en-US" dirty="0" smtClean="0"/>
              <a:t>Goal 24 – 18 provision, 6 integration and functional testing</a:t>
            </a:r>
          </a:p>
          <a:p>
            <a:pPr eaLnBrk="1" fontAlgn="auto" hangingPunct="1">
              <a:spcBef>
                <a:spcPts val="0"/>
              </a:spcBef>
              <a:spcAft>
                <a:spcPts val="0"/>
              </a:spcAft>
              <a:defRPr/>
            </a:pPr>
            <a:r>
              <a:rPr lang="en-US" dirty="0" smtClean="0"/>
              <a:t>People don’t believe us until we show them.  Full oracle ERP, full custom web portal, integration, load balancers, web servers, integration testing, functional testing.  27 hours.</a:t>
            </a:r>
          </a:p>
          <a:p>
            <a:pPr eaLnBrk="1" fontAlgn="auto" hangingPunct="1">
              <a:spcBef>
                <a:spcPts val="0"/>
              </a:spcBef>
              <a:spcAft>
                <a:spcPts val="0"/>
              </a:spcAft>
              <a:defRPr/>
            </a:pPr>
            <a:r>
              <a:rPr lang="en-US" dirty="0" smtClean="0"/>
              <a:t/>
            </a:r>
            <a:br>
              <a:rPr lang="en-US" dirty="0" smtClean="0"/>
            </a:br>
            <a:r>
              <a:rPr lang="en-US" dirty="0" smtClean="0"/>
              <a:t>Talk about innovation.  Developers now ask for a </a:t>
            </a:r>
            <a:r>
              <a:rPr lang="en-US" dirty="0" err="1" smtClean="0"/>
              <a:t>Dev</a:t>
            </a:r>
            <a:r>
              <a:rPr lang="en-US" dirty="0" smtClean="0"/>
              <a:t> instance – “want to try something” never would ask before.</a:t>
            </a:r>
          </a:p>
          <a:p>
            <a:pPr eaLnBrk="1" fontAlgn="auto" hangingPunct="1">
              <a:spcBef>
                <a:spcPts val="0"/>
              </a:spcBef>
              <a:spcAft>
                <a:spcPts val="0"/>
              </a:spcAft>
              <a:defRPr/>
            </a:pPr>
            <a:r>
              <a:rPr lang="en-US" dirty="0" smtClean="0"/>
              <a:t>IT never says no. </a:t>
            </a:r>
          </a:p>
          <a:p>
            <a:pPr eaLnBrk="1" fontAlgn="auto" hangingPunct="1">
              <a:spcBef>
                <a:spcPts val="0"/>
              </a:spcBef>
              <a:spcAft>
                <a:spcPts val="0"/>
              </a:spcAft>
              <a:defRPr/>
            </a:pPr>
            <a:r>
              <a:rPr lang="en-US" dirty="0" smtClean="0"/>
              <a:t>Developers never have to debug to start work.</a:t>
            </a:r>
          </a:p>
          <a:p>
            <a:pPr eaLnBrk="1" fontAlgn="auto" hangingPunct="1">
              <a:spcBef>
                <a:spcPts val="0"/>
              </a:spcBef>
              <a:spcAft>
                <a:spcPts val="0"/>
              </a:spcAft>
              <a:defRPr/>
            </a:pPr>
            <a:r>
              <a:rPr lang="en-US" dirty="0" smtClean="0"/>
              <a:t>Really game changer</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endParaRPr lang="en-US" dirty="0"/>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9840DF-1877-4B1A-9438-E3ED7B6F92F3}" type="slidenum">
              <a:rPr lang="en-US">
                <a:cs typeface="Arial" charset="0"/>
              </a:rPr>
              <a:pPr fontAlgn="base">
                <a:spcBef>
                  <a:spcPct val="0"/>
                </a:spcBef>
                <a:spcAft>
                  <a:spcPct val="0"/>
                </a:spcAft>
                <a:defRPr/>
              </a:pPr>
              <a:t>13</a:t>
            </a:fld>
            <a:endParaRPr lang="en-US">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Ok – You need both.  Business speed and agility.  Also need maintain control and efficiency.  </a:t>
            </a:r>
          </a:p>
          <a:p>
            <a:pPr>
              <a:spcBef>
                <a:spcPct val="0"/>
              </a:spcBef>
            </a:pPr>
            <a:r>
              <a:rPr lang="en-US" smtClean="0"/>
              <a:t>In fact – in mobile cloud era – even more important for IT to maintain control than in previous era.  </a:t>
            </a:r>
          </a:p>
          <a:p>
            <a:pPr>
              <a:spcBef>
                <a:spcPct val="0"/>
              </a:spcBef>
            </a:pPr>
            <a:endParaRPr lang="en-US" smtClean="0"/>
          </a:p>
          <a:p>
            <a:pPr>
              <a:spcBef>
                <a:spcPct val="0"/>
              </a:spcBef>
            </a:pPr>
            <a:r>
              <a:rPr lang="en-US" smtClean="0"/>
              <a:t>What are your options?</a:t>
            </a:r>
          </a:p>
          <a:p>
            <a:pPr>
              <a:spcBef>
                <a:spcPct val="0"/>
              </a:spcBef>
            </a:pPr>
            <a:endParaRPr lang="en-US" smtClean="0"/>
          </a:p>
        </p:txBody>
      </p:sp>
      <p:sp>
        <p:nvSpPr>
          <p:cNvPr id="46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6FC606C-6793-4D86-8681-B67C710F04F2}" type="slidenum">
              <a:rPr lang="en-US">
                <a:cs typeface="Arial" charset="0"/>
              </a:rPr>
              <a:pPr fontAlgn="base">
                <a:spcBef>
                  <a:spcPct val="0"/>
                </a:spcBef>
                <a:spcAft>
                  <a:spcPct val="0"/>
                </a:spcAft>
              </a:pPr>
              <a:t>14</a:t>
            </a:fld>
            <a:endParaRPr lang="en-US">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51000" y="685800"/>
            <a:ext cx="3556000" cy="2667000"/>
          </a:xfrm>
        </p:spPr>
      </p:sp>
      <p:sp>
        <p:nvSpPr>
          <p:cNvPr id="3" name="Notes Placeholder 2"/>
          <p:cNvSpPr>
            <a:spLocks noGrp="1"/>
          </p:cNvSpPr>
          <p:nvPr>
            <p:ph type="body" idx="1"/>
          </p:nvPr>
        </p:nvSpPr>
        <p:spPr/>
        <p:txBody>
          <a:bodyPr/>
          <a:lstStyle/>
          <a:p>
            <a:r>
              <a:rPr lang="en-US" baseline="0" dirty="0" smtClean="0"/>
              <a:t>At the same time, there is an opportunity and real need for IT to understand these new web and mobile platforms and partner with the business to build new capabilities so that your company can be the disruptor, not the disrupted.</a:t>
            </a:r>
          </a:p>
          <a:p>
            <a:r>
              <a:rPr lang="en-US" baseline="0" dirty="0" smtClean="0"/>
              <a:t>But, with all change, it must come without creating undue risk in any system. Security threats are growing and it’s not enough to just guard the castle walls any more.  The bad guys are inside, and you have to find them before they get out with your assets.</a:t>
            </a:r>
          </a:p>
          <a:p>
            <a:r>
              <a:rPr lang="en-US" baseline="0" dirty="0" smtClean="0"/>
              <a:t>&lt;CLICK&gt;</a:t>
            </a:r>
          </a:p>
          <a:p>
            <a:r>
              <a:rPr lang="en-US" baseline="0" dirty="0" smtClean="0"/>
              <a:t>All of this is leading to a new IT agenda.  An IT agenda that will reduce costs, increase speed for new growth and balance risk. </a:t>
            </a:r>
          </a:p>
          <a:p>
            <a:r>
              <a:rPr lang="en-US" baseline="0" dirty="0" smtClean="0"/>
              <a:t>First, by building a completely virtualized and automated Software-Defined Data Center, you will lower the cost of running IT and provide the foundation for faster, more agile IT.  This Software-Defined Data Center provides a seamless cloud environment that can be extended from private cloud to the public cloud, forming a secure hybrid cloud – removing barriers to providing self-service and the highest service levels ever.</a:t>
            </a:r>
          </a:p>
          <a:p>
            <a:pPr marL="0" marR="0" indent="0" algn="l" defTabSz="457200" rtl="0" eaLnBrk="1" fontAlgn="auto" latinLnBrk="0" hangingPunct="1">
              <a:lnSpc>
                <a:spcPct val="100000"/>
              </a:lnSpc>
              <a:spcBef>
                <a:spcPts val="120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1200"/>
              </a:spcBef>
              <a:spcAft>
                <a:spcPts val="0"/>
              </a:spcAft>
              <a:buClrTx/>
              <a:buSzTx/>
              <a:buFontTx/>
              <a:buNone/>
              <a:tabLst/>
              <a:defRPr/>
            </a:pPr>
            <a:r>
              <a:rPr lang="en-US" baseline="0" dirty="0" smtClean="0"/>
              <a:t>Next, you will need to build new applications in an agile way, with new platforms and target those applications at mobile devices.  Those mobile devices all managed by IT to secure your corporate information, while driving employee productivity and satisfaction. </a:t>
            </a:r>
            <a:r>
              <a:rPr lang="en-US" dirty="0" smtClean="0"/>
              <a:t>As you start to store</a:t>
            </a:r>
            <a:r>
              <a:rPr lang="en-US" baseline="0" dirty="0" smtClean="0"/>
              <a:t> and analyze the massive data sets that are available, you will gain new insights about your customers and your business.  This requires a “Data Lake” to store these vast amounts of information, and provide the ability to analyze and correlate it.</a:t>
            </a:r>
          </a:p>
          <a:p>
            <a:endParaRPr lang="en-US" baseline="0" dirty="0" smtClean="0"/>
          </a:p>
          <a:p>
            <a:r>
              <a:rPr lang="en-US" baseline="0" dirty="0" smtClean="0"/>
              <a:t>Finally, an adaptive, data-driven approach to security that watches and analyzes all activity so that you can quickly recognize the anomalies and act before it’s too late.</a:t>
            </a:r>
          </a:p>
        </p:txBody>
      </p:sp>
    </p:spTree>
    <p:extLst>
      <p:ext uri="{BB962C8B-B14F-4D97-AF65-F5344CB8AC3E}">
        <p14:creationId xmlns:p14="http://schemas.microsoft.com/office/powerpoint/2010/main" val="1480145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51000" y="685800"/>
            <a:ext cx="3556000" cy="2667000"/>
          </a:xfrm>
        </p:spPr>
      </p:sp>
      <p:sp>
        <p:nvSpPr>
          <p:cNvPr id="3" name="Notes Placeholder 2"/>
          <p:cNvSpPr>
            <a:spLocks noGrp="1"/>
          </p:cNvSpPr>
          <p:nvPr>
            <p:ph type="body" idx="1"/>
          </p:nvPr>
        </p:nvSpPr>
        <p:spPr/>
        <p:txBody>
          <a:bodyPr/>
          <a:lstStyle/>
          <a:p>
            <a:r>
              <a:rPr lang="en-US" dirty="0" smtClean="0"/>
              <a:t>We've </a:t>
            </a:r>
            <a:r>
              <a:rPr lang="en-US" dirty="0"/>
              <a:t>talked about technology, it's not </a:t>
            </a:r>
            <a:r>
              <a:rPr lang="en-US" dirty="0" smtClean="0"/>
              <a:t>just about </a:t>
            </a:r>
            <a:r>
              <a:rPr lang="en-US" dirty="0"/>
              <a:t>technology.  Also need strategy and operating model.  Then our consulting or partner </a:t>
            </a:r>
            <a:r>
              <a:rPr lang="en-US" dirty="0" smtClean="0"/>
              <a:t>consulting.</a:t>
            </a:r>
            <a:endParaRPr lang="en-US" dirty="0"/>
          </a:p>
        </p:txBody>
      </p:sp>
    </p:spTree>
    <p:extLst>
      <p:ext uri="{BB962C8B-B14F-4D97-AF65-F5344CB8AC3E}">
        <p14:creationId xmlns:p14="http://schemas.microsoft.com/office/powerpoint/2010/main" val="1507338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fld id="{D8CC4754-13E0-3E41-85F9-50BE9D31130F}" type="slidenum">
              <a:rPr lang="en-US" smtClean="0"/>
              <a:pPr/>
              <a:t>17</a:t>
            </a:fld>
            <a:endParaRPr lang="en-US"/>
          </a:p>
        </p:txBody>
      </p:sp>
      <p:sp>
        <p:nvSpPr>
          <p:cNvPr id="825347" name="Rectangle 3"/>
          <p:cNvSpPr>
            <a:spLocks noGrp="1" noChangeArrowheads="1"/>
          </p:cNvSpPr>
          <p:nvPr>
            <p:ph type="body" idx="1"/>
          </p:nvPr>
        </p:nvSpPr>
        <p:spPr/>
        <p:txBody>
          <a:bodyPr>
            <a:normAutofit/>
          </a:bodyPr>
          <a:lstStyle/>
          <a:p>
            <a:endParaRPr lang="en-GB" sz="1400" dirty="0">
              <a:solidFill>
                <a:srgbClr val="000000"/>
              </a:solidFill>
            </a:endParaRPr>
          </a:p>
        </p:txBody>
      </p:sp>
      <p:sp>
        <p:nvSpPr>
          <p:cNvPr id="4" name="Slide Image Placeholder 3"/>
          <p:cNvSpPr>
            <a:spLocks noGrp="1" noRot="1" noChangeAspect="1"/>
          </p:cNvSpPr>
          <p:nvPr>
            <p:ph type="sldImg"/>
          </p:nvPr>
        </p:nvSpPr>
        <p:spPr>
          <a:xfrm>
            <a:off x="1711325" y="609600"/>
            <a:ext cx="3413125" cy="2560638"/>
          </a:xfr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52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8275F6-723E-4C78-8A41-FC57CC24FD79}" type="slidenum">
              <a:rPr lang="en-US">
                <a:cs typeface="Arial" charset="0"/>
              </a:rPr>
              <a:pPr fontAlgn="base">
                <a:spcBef>
                  <a:spcPct val="0"/>
                </a:spcBef>
                <a:spcAft>
                  <a:spcPct val="0"/>
                </a:spcAft>
              </a:pPr>
              <a:t>18</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p:cNvPicPr>
            <a:picLocks noChangeAspect="1"/>
          </p:cNvPicPr>
          <p:nvPr/>
        </p:nvPicPr>
        <p:blipFill>
          <a:blip r:embed="rId2" cstate="print"/>
          <a:srcRect/>
          <a:stretch>
            <a:fillRect/>
          </a:stretch>
        </p:blipFill>
        <p:spPr bwMode="ltGray">
          <a:xfrm>
            <a:off x="0" y="573088"/>
            <a:ext cx="9144000" cy="6284912"/>
          </a:xfrm>
          <a:prstGeom prst="rect">
            <a:avLst/>
          </a:prstGeom>
          <a:noFill/>
          <a:ln w="9525">
            <a:noFill/>
            <a:miter lim="800000"/>
            <a:headEnd/>
            <a:tailEnd/>
          </a:ln>
        </p:spPr>
      </p:pic>
      <p:grpSp>
        <p:nvGrpSpPr>
          <p:cNvPr id="5" name="Group 6"/>
          <p:cNvGrpSpPr/>
          <p:nvPr/>
        </p:nvGrpSpPr>
        <p:grpSpPr>
          <a:xfrm>
            <a:off x="7312819" y="6074829"/>
            <a:ext cx="1373087" cy="216433"/>
            <a:chOff x="-84138" y="5622925"/>
            <a:chExt cx="4330701" cy="682626"/>
          </a:xfrm>
          <a:solidFill>
            <a:srgbClr val="FFFFFF"/>
          </a:solidFill>
        </p:grpSpPr>
        <p:sp>
          <p:nvSpPr>
            <p:cNvPr id="6" name="Freeform 6"/>
            <p:cNvSpPr>
              <a:spLocks/>
            </p:cNvSpPr>
            <p:nvPr/>
          </p:nvSpPr>
          <p:spPr bwMode="auto">
            <a:xfrm>
              <a:off x="1589088" y="5649913"/>
              <a:ext cx="914400" cy="647700"/>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7" name="Freeform 7"/>
            <p:cNvSpPr>
              <a:spLocks/>
            </p:cNvSpPr>
            <p:nvPr/>
          </p:nvSpPr>
          <p:spPr bwMode="auto">
            <a:xfrm>
              <a:off x="3163888" y="5649913"/>
              <a:ext cx="354013" cy="647700"/>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8" name="Freeform 8"/>
            <p:cNvSpPr>
              <a:spLocks noEditPoints="1"/>
            </p:cNvSpPr>
            <p:nvPr/>
          </p:nvSpPr>
          <p:spPr bwMode="auto">
            <a:xfrm>
              <a:off x="3509963" y="5649913"/>
              <a:ext cx="579438" cy="655638"/>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9" name="Freeform 9"/>
            <p:cNvSpPr>
              <a:spLocks noEditPoints="1"/>
            </p:cNvSpPr>
            <p:nvPr/>
          </p:nvSpPr>
          <p:spPr bwMode="auto">
            <a:xfrm>
              <a:off x="2503488" y="5649913"/>
              <a:ext cx="547688" cy="655638"/>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0" name="Freeform 10"/>
            <p:cNvSpPr>
              <a:spLocks/>
            </p:cNvSpPr>
            <p:nvPr/>
          </p:nvSpPr>
          <p:spPr bwMode="auto">
            <a:xfrm>
              <a:off x="-84138" y="5622925"/>
              <a:ext cx="1635125" cy="682625"/>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1" name="Freeform 11"/>
            <p:cNvSpPr>
              <a:spLocks noEditPoints="1"/>
            </p:cNvSpPr>
            <p:nvPr/>
          </p:nvSpPr>
          <p:spPr bwMode="auto">
            <a:xfrm>
              <a:off x="4097338" y="5649913"/>
              <a:ext cx="149225" cy="157163"/>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2" name="Freeform 12"/>
            <p:cNvSpPr>
              <a:spLocks noEditPoints="1"/>
            </p:cNvSpPr>
            <p:nvPr/>
          </p:nvSpPr>
          <p:spPr bwMode="auto">
            <a:xfrm>
              <a:off x="4141788" y="5688013"/>
              <a:ext cx="63500" cy="76200"/>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grpSp>
      <p:sp>
        <p:nvSpPr>
          <p:cNvPr id="13" name="TextBox 15"/>
          <p:cNvSpPr txBox="1"/>
          <p:nvPr userDrawn="1"/>
        </p:nvSpPr>
        <p:spPr>
          <a:xfrm>
            <a:off x="6934200" y="6505575"/>
            <a:ext cx="1751013" cy="200025"/>
          </a:xfrm>
          <a:prstGeom prst="rect">
            <a:avLst/>
          </a:prstGeom>
          <a:noFill/>
        </p:spPr>
        <p:txBody>
          <a:bodyPr lIns="0" tIns="0" rIns="0" bIns="0"/>
          <a:lstStyle/>
          <a:p>
            <a:pPr algn="r" fontAlgn="auto">
              <a:lnSpc>
                <a:spcPct val="90000"/>
              </a:lnSpc>
              <a:spcBef>
                <a:spcPts val="0"/>
              </a:spcBef>
              <a:spcAft>
                <a:spcPts val="0"/>
              </a:spcAft>
              <a:defRPr/>
            </a:pPr>
            <a:r>
              <a:rPr lang="en-US" sz="700" dirty="0">
                <a:solidFill>
                  <a:schemeClr val="bg1"/>
                </a:solidFill>
                <a:latin typeface="+mn-lt"/>
                <a:cs typeface="+mn-cs"/>
              </a:rPr>
              <a:t>© 2014 VMware Inc. All rights reserved.</a:t>
            </a:r>
          </a:p>
        </p:txBody>
      </p:sp>
      <p:sp>
        <p:nvSpPr>
          <p:cNvPr id="2" name="Title 1"/>
          <p:cNvSpPr>
            <a:spLocks noGrp="1"/>
          </p:cNvSpPr>
          <p:nvPr>
            <p:ph type="ctrTitle"/>
          </p:nvPr>
        </p:nvSpPr>
        <p:spPr>
          <a:xfrm>
            <a:off x="457200" y="426720"/>
            <a:ext cx="6858000" cy="1097280"/>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57200" y="1600200"/>
            <a:ext cx="6858000" cy="685800"/>
          </a:xfrm>
        </p:spPr>
        <p:txBody>
          <a:bodyPr/>
          <a:lstStyle>
            <a:lvl1pPr marL="0" indent="0" algn="l">
              <a:lnSpc>
                <a:spcPct val="900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with Presenter Name">
    <p:spTree>
      <p:nvGrpSpPr>
        <p:cNvPr id="1" name=""/>
        <p:cNvGrpSpPr/>
        <p:nvPr/>
      </p:nvGrpSpPr>
      <p:grpSpPr>
        <a:xfrm>
          <a:off x="0" y="0"/>
          <a:ext cx="0" cy="0"/>
          <a:chOff x="0" y="0"/>
          <a:chExt cx="0" cy="0"/>
        </a:xfrm>
      </p:grpSpPr>
      <p:pic>
        <p:nvPicPr>
          <p:cNvPr id="6" name="Picture 9"/>
          <p:cNvPicPr>
            <a:picLocks noChangeAspect="1"/>
          </p:cNvPicPr>
          <p:nvPr/>
        </p:nvPicPr>
        <p:blipFill>
          <a:blip r:embed="rId2" cstate="print"/>
          <a:srcRect/>
          <a:stretch>
            <a:fillRect/>
          </a:stretch>
        </p:blipFill>
        <p:spPr bwMode="ltGray">
          <a:xfrm>
            <a:off x="0" y="573088"/>
            <a:ext cx="9144000" cy="6284912"/>
          </a:xfrm>
          <a:prstGeom prst="rect">
            <a:avLst/>
          </a:prstGeom>
          <a:noFill/>
          <a:ln w="9525">
            <a:noFill/>
            <a:miter lim="800000"/>
            <a:headEnd/>
            <a:tailEnd/>
          </a:ln>
        </p:spPr>
      </p:pic>
      <p:grpSp>
        <p:nvGrpSpPr>
          <p:cNvPr id="7" name="Group 10"/>
          <p:cNvGrpSpPr/>
          <p:nvPr/>
        </p:nvGrpSpPr>
        <p:grpSpPr>
          <a:xfrm>
            <a:off x="7312819" y="6074829"/>
            <a:ext cx="1373087" cy="216433"/>
            <a:chOff x="-84138" y="5622925"/>
            <a:chExt cx="4330701" cy="682626"/>
          </a:xfrm>
          <a:solidFill>
            <a:srgbClr val="FFFFFF"/>
          </a:solidFill>
        </p:grpSpPr>
        <p:sp>
          <p:nvSpPr>
            <p:cNvPr id="8" name="Freeform 6"/>
            <p:cNvSpPr>
              <a:spLocks/>
            </p:cNvSpPr>
            <p:nvPr/>
          </p:nvSpPr>
          <p:spPr bwMode="auto">
            <a:xfrm>
              <a:off x="1589088" y="5649913"/>
              <a:ext cx="914400" cy="647700"/>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0" name="Freeform 7"/>
            <p:cNvSpPr>
              <a:spLocks/>
            </p:cNvSpPr>
            <p:nvPr/>
          </p:nvSpPr>
          <p:spPr bwMode="auto">
            <a:xfrm>
              <a:off x="3163888" y="5649913"/>
              <a:ext cx="354013" cy="647700"/>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1" name="Freeform 8"/>
            <p:cNvSpPr>
              <a:spLocks noEditPoints="1"/>
            </p:cNvSpPr>
            <p:nvPr/>
          </p:nvSpPr>
          <p:spPr bwMode="auto">
            <a:xfrm>
              <a:off x="3509963" y="5649913"/>
              <a:ext cx="579438" cy="655638"/>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2" name="Freeform 9"/>
            <p:cNvSpPr>
              <a:spLocks noEditPoints="1"/>
            </p:cNvSpPr>
            <p:nvPr/>
          </p:nvSpPr>
          <p:spPr bwMode="auto">
            <a:xfrm>
              <a:off x="2503488" y="5649913"/>
              <a:ext cx="547688" cy="655638"/>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3" name="Freeform 10"/>
            <p:cNvSpPr>
              <a:spLocks/>
            </p:cNvSpPr>
            <p:nvPr/>
          </p:nvSpPr>
          <p:spPr bwMode="auto">
            <a:xfrm>
              <a:off x="-84138" y="5622925"/>
              <a:ext cx="1635125" cy="682625"/>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4" name="Freeform 11"/>
            <p:cNvSpPr>
              <a:spLocks noEditPoints="1"/>
            </p:cNvSpPr>
            <p:nvPr/>
          </p:nvSpPr>
          <p:spPr bwMode="auto">
            <a:xfrm>
              <a:off x="4097338" y="5649913"/>
              <a:ext cx="149225" cy="157163"/>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5" name="Freeform 12"/>
            <p:cNvSpPr>
              <a:spLocks noEditPoints="1"/>
            </p:cNvSpPr>
            <p:nvPr/>
          </p:nvSpPr>
          <p:spPr bwMode="auto">
            <a:xfrm>
              <a:off x="4141788" y="5688013"/>
              <a:ext cx="63500" cy="76200"/>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grpSp>
      <p:sp>
        <p:nvSpPr>
          <p:cNvPr id="16" name="TextBox 3"/>
          <p:cNvSpPr txBox="1"/>
          <p:nvPr userDrawn="1"/>
        </p:nvSpPr>
        <p:spPr>
          <a:xfrm>
            <a:off x="6934200" y="6505575"/>
            <a:ext cx="1751013" cy="200025"/>
          </a:xfrm>
          <a:prstGeom prst="rect">
            <a:avLst/>
          </a:prstGeom>
          <a:noFill/>
        </p:spPr>
        <p:txBody>
          <a:bodyPr lIns="0" tIns="0" rIns="0" bIns="0"/>
          <a:lstStyle/>
          <a:p>
            <a:pPr algn="r" fontAlgn="auto">
              <a:lnSpc>
                <a:spcPct val="90000"/>
              </a:lnSpc>
              <a:spcBef>
                <a:spcPts val="0"/>
              </a:spcBef>
              <a:spcAft>
                <a:spcPts val="0"/>
              </a:spcAft>
              <a:defRPr/>
            </a:pPr>
            <a:r>
              <a:rPr lang="en-US" sz="700" dirty="0">
                <a:solidFill>
                  <a:schemeClr val="bg1"/>
                </a:solidFill>
                <a:latin typeface="+mn-lt"/>
                <a:cs typeface="+mn-cs"/>
              </a:rPr>
              <a:t>© 2014 VMware Inc. All rights reserved.</a:t>
            </a:r>
          </a:p>
        </p:txBody>
      </p:sp>
      <p:sp>
        <p:nvSpPr>
          <p:cNvPr id="2" name="Title 1"/>
          <p:cNvSpPr>
            <a:spLocks noGrp="1"/>
          </p:cNvSpPr>
          <p:nvPr>
            <p:ph type="ctrTitle"/>
          </p:nvPr>
        </p:nvSpPr>
        <p:spPr>
          <a:xfrm>
            <a:off x="457200" y="426720"/>
            <a:ext cx="6858000" cy="1097280"/>
          </a:xfrm>
        </p:spPr>
        <p:txBody>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57200" y="1600200"/>
            <a:ext cx="6858000" cy="685800"/>
          </a:xfrm>
        </p:spPr>
        <p:txBody>
          <a:bodyPr/>
          <a:lstStyle>
            <a:lvl1pPr marL="0" indent="0" algn="l">
              <a:lnSpc>
                <a:spcPct val="90000"/>
              </a:lnSpc>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4"/>
          <p:cNvSpPr>
            <a:spLocks noGrp="1"/>
          </p:cNvSpPr>
          <p:nvPr>
            <p:ph type="body" sz="quarter" idx="10"/>
          </p:nvPr>
        </p:nvSpPr>
        <p:spPr>
          <a:xfrm>
            <a:off x="457200" y="5791200"/>
            <a:ext cx="2743200" cy="228600"/>
          </a:xfrm>
        </p:spPr>
        <p:txBody>
          <a:bodyPr/>
          <a:lstStyle>
            <a:lvl1pPr marL="0" indent="0">
              <a:lnSpc>
                <a:spcPct val="90000"/>
              </a:lnSpc>
              <a:spcBef>
                <a:spcPts val="0"/>
              </a:spcBef>
              <a:buNone/>
              <a:defRPr sz="1600">
                <a:solidFill>
                  <a:schemeClr val="bg1"/>
                </a:solidFill>
              </a:defRPr>
            </a:lvl1pPr>
            <a:lvl2pPr marL="0" indent="0">
              <a:lnSpc>
                <a:spcPct val="90000"/>
              </a:lnSpc>
              <a:spcBef>
                <a:spcPts val="600"/>
              </a:spcBef>
              <a:buNone/>
              <a:defRPr sz="1600">
                <a:solidFill>
                  <a:schemeClr val="bg1"/>
                </a:solidFill>
              </a:defRPr>
            </a:lvl2pPr>
            <a:lvl3pPr marL="0" indent="0">
              <a:lnSpc>
                <a:spcPct val="90000"/>
              </a:lnSpc>
              <a:spcBef>
                <a:spcPts val="600"/>
              </a:spcBef>
              <a:buNone/>
              <a:defRPr sz="1600">
                <a:solidFill>
                  <a:schemeClr val="bg1"/>
                </a:solidFill>
              </a:defRPr>
            </a:lvl3pPr>
            <a:lvl4pPr marL="0" indent="0">
              <a:lnSpc>
                <a:spcPct val="90000"/>
              </a:lnSpc>
              <a:spcBef>
                <a:spcPts val="600"/>
              </a:spcBef>
              <a:buNone/>
              <a:defRPr sz="1600">
                <a:solidFill>
                  <a:schemeClr val="bg1"/>
                </a:solidFill>
              </a:defRPr>
            </a:lvl4pPr>
            <a:lvl5pPr marL="0" indent="0">
              <a:lnSpc>
                <a:spcPct val="90000"/>
              </a:lnSpc>
              <a:spcBef>
                <a:spcPts val="600"/>
              </a:spcBef>
              <a:buNone/>
              <a:defRPr sz="1600">
                <a:solidFill>
                  <a:schemeClr val="bg1"/>
                </a:solidFill>
              </a:defRPr>
            </a:lvl5pPr>
            <a:lvl6pPr marL="0" indent="0">
              <a:lnSpc>
                <a:spcPct val="90000"/>
              </a:lnSpc>
              <a:spcBef>
                <a:spcPts val="600"/>
              </a:spcBef>
              <a:buNone/>
              <a:defRPr sz="1600">
                <a:solidFill>
                  <a:schemeClr val="bg1"/>
                </a:solidFill>
              </a:defRPr>
            </a:lvl6pPr>
            <a:lvl7pPr marL="0" indent="0">
              <a:lnSpc>
                <a:spcPct val="90000"/>
              </a:lnSpc>
              <a:spcBef>
                <a:spcPts val="600"/>
              </a:spcBef>
              <a:buNone/>
              <a:defRPr sz="1600">
                <a:solidFill>
                  <a:schemeClr val="bg1"/>
                </a:solidFill>
              </a:defRPr>
            </a:lvl7pPr>
            <a:lvl8pPr marL="0" indent="0">
              <a:lnSpc>
                <a:spcPct val="90000"/>
              </a:lnSpc>
              <a:spcBef>
                <a:spcPts val="600"/>
              </a:spcBef>
              <a:buNone/>
              <a:defRPr sz="1600">
                <a:solidFill>
                  <a:schemeClr val="bg1"/>
                </a:solidFill>
              </a:defRPr>
            </a:lvl8pPr>
          </a:lstStyle>
          <a:p>
            <a:pPr lvl="0"/>
            <a:r>
              <a:rPr lang="en-US" dirty="0" smtClean="0"/>
              <a:t>Click to edit Master text styles</a:t>
            </a:r>
          </a:p>
        </p:txBody>
      </p:sp>
      <p:sp>
        <p:nvSpPr>
          <p:cNvPr id="9" name="Text Placeholder 4"/>
          <p:cNvSpPr>
            <a:spLocks noGrp="1"/>
          </p:cNvSpPr>
          <p:nvPr>
            <p:ph type="body" sz="quarter" idx="11"/>
          </p:nvPr>
        </p:nvSpPr>
        <p:spPr>
          <a:xfrm>
            <a:off x="457200" y="6081068"/>
            <a:ext cx="2743200" cy="228600"/>
          </a:xfrm>
        </p:spPr>
        <p:txBody>
          <a:bodyPr/>
          <a:lstStyle>
            <a:lvl1pPr marL="0" indent="0">
              <a:lnSpc>
                <a:spcPct val="90000"/>
              </a:lnSpc>
              <a:spcBef>
                <a:spcPts val="0"/>
              </a:spcBef>
              <a:buNone/>
              <a:defRPr sz="1600">
                <a:solidFill>
                  <a:schemeClr val="bg1"/>
                </a:solidFill>
              </a:defRPr>
            </a:lvl1pPr>
            <a:lvl2pPr marL="0" indent="0">
              <a:lnSpc>
                <a:spcPct val="90000"/>
              </a:lnSpc>
              <a:spcBef>
                <a:spcPts val="600"/>
              </a:spcBef>
              <a:buNone/>
              <a:defRPr sz="1600">
                <a:solidFill>
                  <a:schemeClr val="bg1"/>
                </a:solidFill>
              </a:defRPr>
            </a:lvl2pPr>
            <a:lvl3pPr marL="0" indent="0">
              <a:lnSpc>
                <a:spcPct val="90000"/>
              </a:lnSpc>
              <a:spcBef>
                <a:spcPts val="600"/>
              </a:spcBef>
              <a:buNone/>
              <a:defRPr sz="1600">
                <a:solidFill>
                  <a:schemeClr val="bg1"/>
                </a:solidFill>
              </a:defRPr>
            </a:lvl3pPr>
            <a:lvl4pPr marL="0" indent="0">
              <a:lnSpc>
                <a:spcPct val="90000"/>
              </a:lnSpc>
              <a:spcBef>
                <a:spcPts val="600"/>
              </a:spcBef>
              <a:buNone/>
              <a:defRPr sz="1600">
                <a:solidFill>
                  <a:schemeClr val="bg1"/>
                </a:solidFill>
              </a:defRPr>
            </a:lvl4pPr>
            <a:lvl5pPr marL="0" indent="0">
              <a:lnSpc>
                <a:spcPct val="90000"/>
              </a:lnSpc>
              <a:spcBef>
                <a:spcPts val="600"/>
              </a:spcBef>
              <a:buNone/>
              <a:defRPr sz="1600">
                <a:solidFill>
                  <a:schemeClr val="bg1"/>
                </a:solidFill>
              </a:defRPr>
            </a:lvl5pPr>
            <a:lvl6pPr marL="0" indent="0">
              <a:lnSpc>
                <a:spcPct val="90000"/>
              </a:lnSpc>
              <a:spcBef>
                <a:spcPts val="600"/>
              </a:spcBef>
              <a:buNone/>
              <a:defRPr sz="1600">
                <a:solidFill>
                  <a:schemeClr val="bg1"/>
                </a:solidFill>
              </a:defRPr>
            </a:lvl6pPr>
            <a:lvl7pPr marL="0" indent="0">
              <a:lnSpc>
                <a:spcPct val="90000"/>
              </a:lnSpc>
              <a:spcBef>
                <a:spcPts val="600"/>
              </a:spcBef>
              <a:buNone/>
              <a:defRPr sz="1600">
                <a:solidFill>
                  <a:schemeClr val="bg1"/>
                </a:solidFill>
              </a:defRPr>
            </a:lvl7pPr>
            <a:lvl8pPr marL="0" indent="0">
              <a:lnSpc>
                <a:spcPct val="90000"/>
              </a:lnSpc>
              <a:spcBef>
                <a:spcPts val="600"/>
              </a:spcBef>
              <a:buNone/>
              <a:defRPr sz="1600">
                <a:solidFill>
                  <a:schemeClr val="bg1"/>
                </a:solidFill>
              </a:defRPr>
            </a:lvl8pPr>
          </a:lstStyle>
          <a:p>
            <a:pPr lvl="0"/>
            <a:r>
              <a:rPr lang="en-US" dirty="0"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30200"/>
            <a:ext cx="8229600" cy="8128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CONFIDENTIAL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5B4101-3380-427E-ADC6-EB7597E16829}"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76400"/>
            <a:ext cx="8229600" cy="4343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ext Placeholder 8"/>
          <p:cNvSpPr>
            <a:spLocks noGrp="1"/>
          </p:cNvSpPr>
          <p:nvPr>
            <p:ph type="body" sz="quarter" idx="13"/>
          </p:nvPr>
        </p:nvSpPr>
        <p:spPr>
          <a:xfrm>
            <a:off x="457200" y="1206500"/>
            <a:ext cx="8229600" cy="304800"/>
          </a:xfrm>
        </p:spPr>
        <p:txBody>
          <a:bodyPr/>
          <a:lstStyle>
            <a:lvl1pPr marL="0" indent="0">
              <a:lnSpc>
                <a:spcPct val="90000"/>
              </a:lnSpc>
              <a:spcBef>
                <a:spcPts val="0"/>
              </a:spcBef>
              <a:buNone/>
              <a:defRPr sz="1800">
                <a:solidFill>
                  <a:schemeClr val="tx1"/>
                </a:solidFill>
              </a:defRPr>
            </a:lvl1pPr>
            <a:lvl2pPr marL="0" indent="0">
              <a:lnSpc>
                <a:spcPct val="90000"/>
              </a:lnSpc>
              <a:spcBef>
                <a:spcPts val="0"/>
              </a:spcBef>
              <a:buNone/>
              <a:defRPr sz="2000">
                <a:solidFill>
                  <a:schemeClr val="accent4"/>
                </a:solidFill>
              </a:defRPr>
            </a:lvl2pPr>
            <a:lvl3pPr marL="0" indent="0">
              <a:lnSpc>
                <a:spcPct val="90000"/>
              </a:lnSpc>
              <a:spcBef>
                <a:spcPts val="0"/>
              </a:spcBef>
              <a:buNone/>
              <a:defRPr sz="2000">
                <a:solidFill>
                  <a:schemeClr val="accent4"/>
                </a:solidFill>
              </a:defRPr>
            </a:lvl3pPr>
            <a:lvl4pPr marL="0" indent="0">
              <a:lnSpc>
                <a:spcPct val="90000"/>
              </a:lnSpc>
              <a:spcBef>
                <a:spcPts val="0"/>
              </a:spcBef>
              <a:buNone/>
              <a:defRPr sz="2000">
                <a:solidFill>
                  <a:schemeClr val="accent4"/>
                </a:solidFill>
              </a:defRPr>
            </a:lvl4pPr>
            <a:lvl5pPr marL="0" indent="0">
              <a:lnSpc>
                <a:spcPct val="90000"/>
              </a:lnSpc>
              <a:spcBef>
                <a:spcPts val="0"/>
              </a:spcBef>
              <a:buNone/>
              <a:defRPr sz="2000">
                <a:solidFill>
                  <a:schemeClr val="accent4"/>
                </a:solidFill>
              </a:defRPr>
            </a:lvl5pPr>
            <a:lvl6pPr marL="0" indent="0">
              <a:lnSpc>
                <a:spcPct val="90000"/>
              </a:lnSpc>
              <a:spcBef>
                <a:spcPts val="0"/>
              </a:spcBef>
              <a:buNone/>
              <a:defRPr sz="2000">
                <a:solidFill>
                  <a:schemeClr val="accent4"/>
                </a:solidFill>
              </a:defRPr>
            </a:lvl6pPr>
            <a:lvl7pPr marL="0" indent="0">
              <a:lnSpc>
                <a:spcPct val="90000"/>
              </a:lnSpc>
              <a:spcBef>
                <a:spcPts val="0"/>
              </a:spcBef>
              <a:buNone/>
              <a:defRPr sz="2000">
                <a:solidFill>
                  <a:schemeClr val="accent4"/>
                </a:solidFill>
              </a:defRPr>
            </a:lvl7pPr>
            <a:lvl8pPr marL="0" indent="0">
              <a:lnSpc>
                <a:spcPct val="90000"/>
              </a:lnSpc>
              <a:spcBef>
                <a:spcPts val="0"/>
              </a:spcBef>
              <a:buNone/>
              <a:defRPr sz="2000">
                <a:solidFill>
                  <a:schemeClr val="accent4"/>
                </a:solidFill>
              </a:defRPr>
            </a:lvl8pPr>
            <a:lvl9pPr marL="0" indent="0">
              <a:lnSpc>
                <a:spcPct val="90000"/>
              </a:lnSpc>
              <a:spcBef>
                <a:spcPts val="0"/>
              </a:spcBef>
              <a:buNone/>
              <a:defRPr sz="2000">
                <a:solidFill>
                  <a:schemeClr val="accent4"/>
                </a:solidFill>
              </a:defRPr>
            </a:lvl9pPr>
          </a:lstStyle>
          <a:p>
            <a:pPr lvl="0"/>
            <a:r>
              <a:rPr lang="en-US" dirty="0" smtClean="0"/>
              <a:t>Click to edit Master text styles</a:t>
            </a:r>
          </a:p>
        </p:txBody>
      </p:sp>
      <p:sp>
        <p:nvSpPr>
          <p:cNvPr id="5" name="Date Placeholder 3"/>
          <p:cNvSpPr>
            <a:spLocks noGrp="1"/>
          </p:cNvSpPr>
          <p:nvPr>
            <p:ph type="dt" sz="half" idx="14"/>
          </p:nvPr>
        </p:nvSpPr>
        <p:spPr/>
        <p:txBody>
          <a:bodyPr/>
          <a:lstStyle>
            <a:lvl1pPr>
              <a:defRPr/>
            </a:lvl1pPr>
          </a:lstStyle>
          <a:p>
            <a:pPr>
              <a:defRPr/>
            </a:pPr>
            <a:endParaRPr lang="en-US"/>
          </a:p>
        </p:txBody>
      </p:sp>
      <p:sp>
        <p:nvSpPr>
          <p:cNvPr id="6" name="Footer Placeholder 4"/>
          <p:cNvSpPr>
            <a:spLocks noGrp="1"/>
          </p:cNvSpPr>
          <p:nvPr>
            <p:ph type="ftr" sz="quarter" idx="15"/>
          </p:nvPr>
        </p:nvSpPr>
        <p:spPr/>
        <p:txBody>
          <a:bodyPr/>
          <a:lstStyle>
            <a:lvl1pPr>
              <a:defRPr/>
            </a:lvl1pPr>
          </a:lstStyle>
          <a:p>
            <a:pPr>
              <a:defRPr/>
            </a:pPr>
            <a:r>
              <a:rPr lang="en-US"/>
              <a:t>CONFIDENTIAL</a:t>
            </a:r>
            <a:endParaRPr lang="en-US" dirty="0"/>
          </a:p>
        </p:txBody>
      </p:sp>
      <p:sp>
        <p:nvSpPr>
          <p:cNvPr id="7" name="Slide Number Placeholder 5"/>
          <p:cNvSpPr>
            <a:spLocks noGrp="1"/>
          </p:cNvSpPr>
          <p:nvPr>
            <p:ph type="sldNum" sz="quarter" idx="16"/>
          </p:nvPr>
        </p:nvSpPr>
        <p:spPr/>
        <p:txBody>
          <a:bodyPr/>
          <a:lstStyle>
            <a:lvl1pPr>
              <a:defRPr/>
            </a:lvl1pPr>
          </a:lstStyle>
          <a:p>
            <a:pPr>
              <a:defRPr/>
            </a:pPr>
            <a:fld id="{64921C91-19BB-4902-AA12-9A5D8E29244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6"/>
          <p:cNvPicPr>
            <a:picLocks noChangeAspect="1"/>
          </p:cNvPicPr>
          <p:nvPr/>
        </p:nvPicPr>
        <p:blipFill>
          <a:blip r:embed="rId2" cstate="print"/>
          <a:srcRect/>
          <a:stretch>
            <a:fillRect/>
          </a:stretch>
        </p:blipFill>
        <p:spPr bwMode="ltGray">
          <a:xfrm>
            <a:off x="4273550" y="0"/>
            <a:ext cx="4870450" cy="6858000"/>
          </a:xfrm>
          <a:prstGeom prst="rect">
            <a:avLst/>
          </a:prstGeom>
          <a:noFill/>
          <a:ln w="9525">
            <a:noFill/>
            <a:miter lim="800000"/>
            <a:headEnd/>
            <a:tailEnd/>
          </a:ln>
        </p:spPr>
      </p:pic>
      <p:grpSp>
        <p:nvGrpSpPr>
          <p:cNvPr id="5" name="Group 5"/>
          <p:cNvGrpSpPr>
            <a:grpSpLocks/>
          </p:cNvGrpSpPr>
          <p:nvPr userDrawn="1"/>
        </p:nvGrpSpPr>
        <p:grpSpPr bwMode="auto">
          <a:xfrm>
            <a:off x="449263" y="6446838"/>
            <a:ext cx="1098550" cy="173037"/>
            <a:chOff x="-84138" y="5622925"/>
            <a:chExt cx="4330701" cy="682626"/>
          </a:xfrm>
        </p:grpSpPr>
        <p:sp>
          <p:nvSpPr>
            <p:cNvPr id="6" name="Freeform 6"/>
            <p:cNvSpPr>
              <a:spLocks/>
            </p:cNvSpPr>
            <p:nvPr userDrawn="1"/>
          </p:nvSpPr>
          <p:spPr bwMode="auto">
            <a:xfrm>
              <a:off x="1586810" y="5647976"/>
              <a:ext cx="913703" cy="651315"/>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7" name="Freeform 7"/>
            <p:cNvSpPr>
              <a:spLocks/>
            </p:cNvSpPr>
            <p:nvPr userDrawn="1"/>
          </p:nvSpPr>
          <p:spPr bwMode="auto">
            <a:xfrm>
              <a:off x="3163886" y="5647976"/>
              <a:ext cx="356722" cy="651315"/>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8" name="Freeform 8"/>
            <p:cNvSpPr>
              <a:spLocks noEditPoints="1"/>
            </p:cNvSpPr>
            <p:nvPr userDrawn="1"/>
          </p:nvSpPr>
          <p:spPr bwMode="auto">
            <a:xfrm>
              <a:off x="3508091" y="5647976"/>
              <a:ext cx="582014" cy="657575"/>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9" name="Freeform 9"/>
            <p:cNvSpPr>
              <a:spLocks noEditPoints="1"/>
            </p:cNvSpPr>
            <p:nvPr userDrawn="1"/>
          </p:nvSpPr>
          <p:spPr bwMode="auto">
            <a:xfrm>
              <a:off x="2500513" y="5647976"/>
              <a:ext cx="550725" cy="657575"/>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0" name="Freeform 10"/>
            <p:cNvSpPr>
              <a:spLocks/>
            </p:cNvSpPr>
            <p:nvPr userDrawn="1"/>
          </p:nvSpPr>
          <p:spPr bwMode="auto">
            <a:xfrm>
              <a:off x="-84138" y="5622925"/>
              <a:ext cx="1633398" cy="682626"/>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1" name="Freeform 11"/>
            <p:cNvSpPr>
              <a:spLocks noEditPoints="1"/>
            </p:cNvSpPr>
            <p:nvPr userDrawn="1"/>
          </p:nvSpPr>
          <p:spPr bwMode="auto">
            <a:xfrm>
              <a:off x="4096365" y="5647976"/>
              <a:ext cx="150198" cy="156564"/>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2" name="Freeform 12"/>
            <p:cNvSpPr>
              <a:spLocks noEditPoints="1"/>
            </p:cNvSpPr>
            <p:nvPr userDrawn="1"/>
          </p:nvSpPr>
          <p:spPr bwMode="auto">
            <a:xfrm>
              <a:off x="4140171" y="5685551"/>
              <a:ext cx="62582" cy="81412"/>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grpSp>
      <p:sp>
        <p:nvSpPr>
          <p:cNvPr id="2" name="Title 1"/>
          <p:cNvSpPr>
            <a:spLocks noGrp="1"/>
          </p:cNvSpPr>
          <p:nvPr>
            <p:ph type="title"/>
          </p:nvPr>
        </p:nvSpPr>
        <p:spPr>
          <a:xfrm>
            <a:off x="461167" y="1676400"/>
            <a:ext cx="5486400" cy="1524000"/>
          </a:xfrm>
        </p:spPr>
        <p:txBody>
          <a:bodyPr/>
          <a:lstStyle>
            <a:lvl1pPr algn="l">
              <a:defRPr sz="3600" b="1"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457198" y="3276600"/>
            <a:ext cx="5486400" cy="609600"/>
          </a:xfrm>
        </p:spPr>
        <p:txBody>
          <a:bodyPr/>
          <a:lstStyle>
            <a:lvl1pPr marL="0" indent="0">
              <a:spcBef>
                <a:spcPts val="0"/>
              </a:spcBef>
              <a:buNone/>
              <a:defRPr sz="2000">
                <a:solidFill>
                  <a:schemeClr val="tx1"/>
                </a:solidFill>
              </a:defRPr>
            </a:lvl1pPr>
            <a:lvl2pPr marL="0" indent="0">
              <a:buNone/>
              <a:defRPr sz="2000">
                <a:solidFill>
                  <a:schemeClr val="accent4"/>
                </a:solidFill>
              </a:defRPr>
            </a:lvl2pPr>
            <a:lvl3pPr marL="0" indent="0">
              <a:buNone/>
              <a:defRPr sz="2000">
                <a:solidFill>
                  <a:schemeClr val="accent4"/>
                </a:solidFill>
              </a:defRPr>
            </a:lvl3pPr>
            <a:lvl4pPr marL="0" indent="0">
              <a:buNone/>
              <a:defRPr sz="2000">
                <a:solidFill>
                  <a:schemeClr val="accent4"/>
                </a:solidFill>
              </a:defRPr>
            </a:lvl4pPr>
            <a:lvl5pPr marL="0" indent="0">
              <a:buNone/>
              <a:defRPr sz="2000">
                <a:solidFill>
                  <a:schemeClr val="accent4"/>
                </a:solidFill>
              </a:defRPr>
            </a:lvl5pPr>
            <a:lvl6pPr marL="0" indent="0">
              <a:buNone/>
              <a:defRPr sz="2000">
                <a:solidFill>
                  <a:schemeClr val="accent4"/>
                </a:solidFill>
              </a:defRPr>
            </a:lvl6pPr>
            <a:lvl7pPr marL="0" indent="0">
              <a:buNone/>
              <a:defRPr sz="2000">
                <a:solidFill>
                  <a:schemeClr val="accent4"/>
                </a:solidFill>
              </a:defRPr>
            </a:lvl7pPr>
            <a:lvl8pPr marL="0" indent="0">
              <a:buNone/>
              <a:defRPr sz="2000">
                <a:solidFill>
                  <a:schemeClr val="accent4"/>
                </a:solidFill>
              </a:defRPr>
            </a:lvl8pPr>
            <a:lvl9pPr marL="0" indent="0">
              <a:buNone/>
              <a:defRPr sz="2000">
                <a:solidFill>
                  <a:schemeClr val="accent4"/>
                </a:solidFill>
              </a:defRPr>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Section Header with Picture">
    <p:bg bwMode="lt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grpSp>
        <p:nvGrpSpPr>
          <p:cNvPr id="4" name="Group 4"/>
          <p:cNvGrpSpPr>
            <a:grpSpLocks/>
          </p:cNvGrpSpPr>
          <p:nvPr userDrawn="1"/>
        </p:nvGrpSpPr>
        <p:grpSpPr bwMode="auto">
          <a:xfrm>
            <a:off x="449263" y="6446838"/>
            <a:ext cx="1098550" cy="173037"/>
            <a:chOff x="-84138" y="5622925"/>
            <a:chExt cx="4330701" cy="682626"/>
          </a:xfrm>
        </p:grpSpPr>
        <p:sp>
          <p:nvSpPr>
            <p:cNvPr id="5" name="Freeform 6"/>
            <p:cNvSpPr>
              <a:spLocks/>
            </p:cNvSpPr>
            <p:nvPr userDrawn="1"/>
          </p:nvSpPr>
          <p:spPr bwMode="auto">
            <a:xfrm>
              <a:off x="1586810" y="5647976"/>
              <a:ext cx="913703" cy="651315"/>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6" name="Freeform 7"/>
            <p:cNvSpPr>
              <a:spLocks/>
            </p:cNvSpPr>
            <p:nvPr userDrawn="1"/>
          </p:nvSpPr>
          <p:spPr bwMode="auto">
            <a:xfrm>
              <a:off x="3163886" y="5647976"/>
              <a:ext cx="356722" cy="651315"/>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7" name="Freeform 8"/>
            <p:cNvSpPr>
              <a:spLocks noEditPoints="1"/>
            </p:cNvSpPr>
            <p:nvPr userDrawn="1"/>
          </p:nvSpPr>
          <p:spPr bwMode="auto">
            <a:xfrm>
              <a:off x="3508091" y="5647976"/>
              <a:ext cx="582014" cy="657575"/>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8" name="Freeform 9"/>
            <p:cNvSpPr>
              <a:spLocks noEditPoints="1"/>
            </p:cNvSpPr>
            <p:nvPr userDrawn="1"/>
          </p:nvSpPr>
          <p:spPr bwMode="auto">
            <a:xfrm>
              <a:off x="2500513" y="5647976"/>
              <a:ext cx="550725" cy="657575"/>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9" name="Freeform 10"/>
            <p:cNvSpPr>
              <a:spLocks/>
            </p:cNvSpPr>
            <p:nvPr userDrawn="1"/>
          </p:nvSpPr>
          <p:spPr bwMode="auto">
            <a:xfrm>
              <a:off x="-84138" y="5622925"/>
              <a:ext cx="1633398" cy="682626"/>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0" name="Freeform 11"/>
            <p:cNvSpPr>
              <a:spLocks noEditPoints="1"/>
            </p:cNvSpPr>
            <p:nvPr userDrawn="1"/>
          </p:nvSpPr>
          <p:spPr bwMode="auto">
            <a:xfrm>
              <a:off x="4096365" y="5647976"/>
              <a:ext cx="150198" cy="156564"/>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1" name="Freeform 12"/>
            <p:cNvSpPr>
              <a:spLocks noEditPoints="1"/>
            </p:cNvSpPr>
            <p:nvPr userDrawn="1"/>
          </p:nvSpPr>
          <p:spPr bwMode="auto">
            <a:xfrm>
              <a:off x="4140171" y="5685551"/>
              <a:ext cx="62582" cy="81412"/>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grpSp>
      <p:sp>
        <p:nvSpPr>
          <p:cNvPr id="2" name="Title 1"/>
          <p:cNvSpPr>
            <a:spLocks noGrp="1"/>
          </p:cNvSpPr>
          <p:nvPr>
            <p:ph type="title"/>
          </p:nvPr>
        </p:nvSpPr>
        <p:spPr>
          <a:xfrm>
            <a:off x="457200" y="1676400"/>
            <a:ext cx="4572000" cy="1524000"/>
          </a:xfrm>
        </p:spPr>
        <p:txBody>
          <a:bodyPr/>
          <a:lstStyle>
            <a:lvl1pPr algn="l">
              <a:defRPr sz="3600" b="1"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457200" y="3276600"/>
            <a:ext cx="4572000" cy="609600"/>
          </a:xfrm>
        </p:spPr>
        <p:txBody>
          <a:bodyPr/>
          <a:lstStyle>
            <a:lvl1pPr marL="0" indent="0">
              <a:spcBef>
                <a:spcPts val="0"/>
              </a:spcBef>
              <a:buNone/>
              <a:defRPr sz="2000">
                <a:solidFill>
                  <a:schemeClr val="tx1"/>
                </a:solidFill>
              </a:defRPr>
            </a:lvl1pPr>
            <a:lvl2pPr marL="0" indent="0">
              <a:buNone/>
              <a:defRPr sz="2000">
                <a:solidFill>
                  <a:schemeClr val="accent4"/>
                </a:solidFill>
              </a:defRPr>
            </a:lvl2pPr>
            <a:lvl3pPr marL="0" indent="0">
              <a:buNone/>
              <a:defRPr sz="2000">
                <a:solidFill>
                  <a:schemeClr val="accent4"/>
                </a:solidFill>
              </a:defRPr>
            </a:lvl3pPr>
            <a:lvl4pPr marL="0" indent="0">
              <a:buNone/>
              <a:defRPr sz="2000">
                <a:solidFill>
                  <a:schemeClr val="accent4"/>
                </a:solidFill>
              </a:defRPr>
            </a:lvl4pPr>
            <a:lvl5pPr marL="0" indent="0">
              <a:buNone/>
              <a:defRPr sz="2000">
                <a:solidFill>
                  <a:schemeClr val="accent4"/>
                </a:solidFill>
              </a:defRPr>
            </a:lvl5pPr>
            <a:lvl6pPr marL="0" indent="0">
              <a:buNone/>
              <a:defRPr sz="2000">
                <a:solidFill>
                  <a:schemeClr val="accent4"/>
                </a:solidFill>
              </a:defRPr>
            </a:lvl6pPr>
            <a:lvl7pPr marL="0" indent="0">
              <a:buNone/>
              <a:defRPr sz="2000">
                <a:solidFill>
                  <a:schemeClr val="accent4"/>
                </a:solidFill>
              </a:defRPr>
            </a:lvl7pPr>
            <a:lvl8pPr marL="0" indent="0">
              <a:buNone/>
              <a:defRPr sz="2000">
                <a:solidFill>
                  <a:schemeClr val="accent4"/>
                </a:solidFill>
              </a:defRPr>
            </a:lvl8pPr>
            <a:lvl9pPr marL="0" indent="0">
              <a:buNone/>
              <a:defRPr sz="2000">
                <a:solidFill>
                  <a:schemeClr val="accent4"/>
                </a:solidFill>
              </a:defRPr>
            </a:lvl9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Quote">
    <p:bg bwMode="lt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grpSp>
        <p:nvGrpSpPr>
          <p:cNvPr id="4" name="Group 5"/>
          <p:cNvGrpSpPr/>
          <p:nvPr/>
        </p:nvGrpSpPr>
        <p:grpSpPr>
          <a:xfrm>
            <a:off x="448524" y="6446044"/>
            <a:ext cx="1099793" cy="173355"/>
            <a:chOff x="-84138" y="5622925"/>
            <a:chExt cx="4330701" cy="682626"/>
          </a:xfrm>
          <a:solidFill>
            <a:srgbClr val="FFFFFF"/>
          </a:solidFill>
        </p:grpSpPr>
        <p:sp>
          <p:nvSpPr>
            <p:cNvPr id="6" name="Freeform 6"/>
            <p:cNvSpPr>
              <a:spLocks/>
            </p:cNvSpPr>
            <p:nvPr/>
          </p:nvSpPr>
          <p:spPr bwMode="auto">
            <a:xfrm>
              <a:off x="1589088" y="5649913"/>
              <a:ext cx="914400" cy="647700"/>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7" name="Freeform 7"/>
            <p:cNvSpPr>
              <a:spLocks/>
            </p:cNvSpPr>
            <p:nvPr/>
          </p:nvSpPr>
          <p:spPr bwMode="auto">
            <a:xfrm>
              <a:off x="3163888" y="5649913"/>
              <a:ext cx="354013" cy="647700"/>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8" name="Freeform 8"/>
            <p:cNvSpPr>
              <a:spLocks noEditPoints="1"/>
            </p:cNvSpPr>
            <p:nvPr/>
          </p:nvSpPr>
          <p:spPr bwMode="auto">
            <a:xfrm>
              <a:off x="3509963" y="5649913"/>
              <a:ext cx="579438" cy="655638"/>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9" name="Freeform 9"/>
            <p:cNvSpPr>
              <a:spLocks noEditPoints="1"/>
            </p:cNvSpPr>
            <p:nvPr/>
          </p:nvSpPr>
          <p:spPr bwMode="auto">
            <a:xfrm>
              <a:off x="2503488" y="5649913"/>
              <a:ext cx="547688" cy="655638"/>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0" name="Freeform 10"/>
            <p:cNvSpPr>
              <a:spLocks/>
            </p:cNvSpPr>
            <p:nvPr/>
          </p:nvSpPr>
          <p:spPr bwMode="auto">
            <a:xfrm>
              <a:off x="-84138" y="5622925"/>
              <a:ext cx="1635125" cy="682625"/>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1" name="Freeform 11"/>
            <p:cNvSpPr>
              <a:spLocks noEditPoints="1"/>
            </p:cNvSpPr>
            <p:nvPr/>
          </p:nvSpPr>
          <p:spPr bwMode="auto">
            <a:xfrm>
              <a:off x="4097338" y="5649913"/>
              <a:ext cx="149225" cy="157163"/>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3" name="Freeform 12"/>
            <p:cNvSpPr>
              <a:spLocks noEditPoints="1"/>
            </p:cNvSpPr>
            <p:nvPr/>
          </p:nvSpPr>
          <p:spPr bwMode="auto">
            <a:xfrm>
              <a:off x="4141788" y="5688013"/>
              <a:ext cx="63500" cy="76200"/>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grpSp>
      <p:sp>
        <p:nvSpPr>
          <p:cNvPr id="12" name="Text Placeholder 2"/>
          <p:cNvSpPr>
            <a:spLocks noGrp="1"/>
          </p:cNvSpPr>
          <p:nvPr>
            <p:ph type="body" idx="10"/>
          </p:nvPr>
        </p:nvSpPr>
        <p:spPr>
          <a:xfrm>
            <a:off x="685798" y="2593231"/>
            <a:ext cx="3609977" cy="533400"/>
          </a:xfrm>
        </p:spPr>
        <p:txBody>
          <a:bodyPr/>
          <a:lstStyle>
            <a:lvl1pPr marL="0" indent="0">
              <a:spcBef>
                <a:spcPts val="0"/>
              </a:spcBef>
              <a:buNone/>
              <a:defRPr sz="1600">
                <a:solidFill>
                  <a:schemeClr val="accent1"/>
                </a:solidFill>
              </a:defRPr>
            </a:lvl1pPr>
            <a:lvl2pPr marL="0" indent="0">
              <a:spcBef>
                <a:spcPts val="0"/>
              </a:spcBef>
              <a:buNone/>
              <a:defRPr sz="1600">
                <a:solidFill>
                  <a:schemeClr val="accent1"/>
                </a:solidFill>
              </a:defRPr>
            </a:lvl2pPr>
            <a:lvl3pPr marL="0" indent="0">
              <a:spcBef>
                <a:spcPts val="0"/>
              </a:spcBef>
              <a:buNone/>
              <a:defRPr sz="1600">
                <a:solidFill>
                  <a:schemeClr val="accent1"/>
                </a:solidFill>
              </a:defRPr>
            </a:lvl3pPr>
            <a:lvl4pPr marL="0" indent="0">
              <a:spcBef>
                <a:spcPts val="0"/>
              </a:spcBef>
              <a:buNone/>
              <a:defRPr sz="1600">
                <a:solidFill>
                  <a:schemeClr val="accent1"/>
                </a:solidFill>
              </a:defRPr>
            </a:lvl4pPr>
            <a:lvl5pPr marL="0" indent="0">
              <a:spcBef>
                <a:spcPts val="0"/>
              </a:spcBef>
              <a:buNone/>
              <a:defRPr sz="1600">
                <a:solidFill>
                  <a:schemeClr val="accent1"/>
                </a:solidFill>
              </a:defRPr>
            </a:lvl5pPr>
            <a:lvl6pPr marL="0" indent="0">
              <a:spcBef>
                <a:spcPts val="0"/>
              </a:spcBef>
              <a:buNone/>
              <a:defRPr sz="1600">
                <a:solidFill>
                  <a:schemeClr val="accent1"/>
                </a:solidFill>
              </a:defRPr>
            </a:lvl6pPr>
            <a:lvl7pPr marL="0" indent="0">
              <a:spcBef>
                <a:spcPts val="0"/>
              </a:spcBef>
              <a:buNone/>
              <a:defRPr sz="1600">
                <a:solidFill>
                  <a:schemeClr val="accent1"/>
                </a:solidFill>
              </a:defRPr>
            </a:lvl7pPr>
            <a:lvl8pPr marL="0" indent="0">
              <a:spcBef>
                <a:spcPts val="0"/>
              </a:spcBef>
              <a:buNone/>
              <a:defRPr sz="1600">
                <a:solidFill>
                  <a:schemeClr val="accent1"/>
                </a:solidFill>
              </a:defRPr>
            </a:lvl8pPr>
            <a:lvl9pPr marL="0" indent="0">
              <a:spcBef>
                <a:spcPts val="0"/>
              </a:spcBef>
              <a:buNone/>
              <a:defRPr sz="1600">
                <a:solidFill>
                  <a:schemeClr val="accent1"/>
                </a:solidFill>
              </a:defRPr>
            </a:lvl9pPr>
          </a:lstStyle>
          <a:p>
            <a:pPr lvl="0"/>
            <a:r>
              <a:rPr lang="en-US" dirty="0" smtClean="0"/>
              <a:t>Click to edit Master text styles</a:t>
            </a:r>
          </a:p>
        </p:txBody>
      </p:sp>
      <p:sp>
        <p:nvSpPr>
          <p:cNvPr id="5" name="Text Placeholder 4"/>
          <p:cNvSpPr>
            <a:spLocks noGrp="1"/>
          </p:cNvSpPr>
          <p:nvPr>
            <p:ph type="body" sz="quarter" idx="11"/>
          </p:nvPr>
        </p:nvSpPr>
        <p:spPr>
          <a:xfrm>
            <a:off x="632460" y="457200"/>
            <a:ext cx="3657600" cy="2011680"/>
          </a:xfrm>
        </p:spPr>
        <p:txBody>
          <a:bodyPr/>
          <a:lstStyle>
            <a:lvl1pPr marL="58738" indent="-55563">
              <a:lnSpc>
                <a:spcPct val="100000"/>
              </a:lnSpc>
              <a:spcBef>
                <a:spcPts val="0"/>
              </a:spcBef>
              <a:buNone/>
              <a:defRPr sz="2200">
                <a:solidFill>
                  <a:schemeClr val="accent3">
                    <a:lumMod val="50000"/>
                  </a:schemeClr>
                </a:solidFill>
              </a:defRPr>
            </a:lvl1pPr>
            <a:lvl2pPr marL="3175" indent="0">
              <a:lnSpc>
                <a:spcPct val="100000"/>
              </a:lnSpc>
              <a:spcBef>
                <a:spcPts val="0"/>
              </a:spcBef>
              <a:buNone/>
              <a:defRPr sz="2200">
                <a:solidFill>
                  <a:schemeClr val="accent1">
                    <a:lumMod val="50000"/>
                  </a:schemeClr>
                </a:solidFill>
              </a:defRPr>
            </a:lvl2pPr>
            <a:lvl3pPr marL="3175" indent="0">
              <a:lnSpc>
                <a:spcPct val="100000"/>
              </a:lnSpc>
              <a:spcBef>
                <a:spcPts val="0"/>
              </a:spcBef>
              <a:buNone/>
              <a:defRPr sz="2200">
                <a:solidFill>
                  <a:schemeClr val="accent1">
                    <a:lumMod val="50000"/>
                  </a:schemeClr>
                </a:solidFill>
              </a:defRPr>
            </a:lvl3pPr>
            <a:lvl4pPr marL="3175" indent="0">
              <a:lnSpc>
                <a:spcPct val="100000"/>
              </a:lnSpc>
              <a:spcBef>
                <a:spcPts val="0"/>
              </a:spcBef>
              <a:buNone/>
              <a:defRPr sz="2200">
                <a:solidFill>
                  <a:schemeClr val="accent1">
                    <a:lumMod val="50000"/>
                  </a:schemeClr>
                </a:solidFill>
              </a:defRPr>
            </a:lvl4pPr>
            <a:lvl5pPr marL="3175" indent="0">
              <a:lnSpc>
                <a:spcPct val="100000"/>
              </a:lnSpc>
              <a:spcBef>
                <a:spcPts val="0"/>
              </a:spcBef>
              <a:buNone/>
              <a:defRPr sz="2200">
                <a:solidFill>
                  <a:schemeClr val="accent1">
                    <a:lumMod val="50000"/>
                  </a:schemeClr>
                </a:solidFill>
              </a:defRPr>
            </a:lvl5pPr>
            <a:lvl6pPr marL="3175" indent="0">
              <a:lnSpc>
                <a:spcPct val="100000"/>
              </a:lnSpc>
              <a:spcBef>
                <a:spcPts val="0"/>
              </a:spcBef>
              <a:buNone/>
              <a:defRPr sz="2200">
                <a:solidFill>
                  <a:schemeClr val="accent1">
                    <a:lumMod val="50000"/>
                  </a:schemeClr>
                </a:solidFill>
              </a:defRPr>
            </a:lvl6pPr>
            <a:lvl7pPr marL="3175" indent="0">
              <a:lnSpc>
                <a:spcPct val="100000"/>
              </a:lnSpc>
              <a:spcBef>
                <a:spcPts val="0"/>
              </a:spcBef>
              <a:buNone/>
              <a:defRPr sz="2200">
                <a:solidFill>
                  <a:schemeClr val="accent1">
                    <a:lumMod val="50000"/>
                  </a:schemeClr>
                </a:solidFill>
              </a:defRPr>
            </a:lvl7pPr>
            <a:lvl8pPr marL="3175" indent="0">
              <a:lnSpc>
                <a:spcPct val="100000"/>
              </a:lnSpc>
              <a:spcBef>
                <a:spcPts val="0"/>
              </a:spcBef>
              <a:buNone/>
              <a:defRPr sz="2200">
                <a:solidFill>
                  <a:schemeClr val="accent1">
                    <a:lumMod val="50000"/>
                  </a:schemeClr>
                </a:solidFill>
              </a:defRPr>
            </a:lvl8pPr>
            <a:lvl9pPr marL="3175" indent="0">
              <a:lnSpc>
                <a:spcPct val="100000"/>
              </a:lnSpc>
              <a:spcBef>
                <a:spcPts val="0"/>
              </a:spcBef>
              <a:buNone/>
              <a:defRPr sz="2200">
                <a:solidFill>
                  <a:schemeClr val="accent1">
                    <a:lumMod val="50000"/>
                  </a:schemeClr>
                </a:solidFill>
              </a:defRPr>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Metric 1">
    <p:bg bwMode="lt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grpSp>
        <p:nvGrpSpPr>
          <p:cNvPr id="5" name="Group 4"/>
          <p:cNvGrpSpPr>
            <a:grpSpLocks/>
          </p:cNvGrpSpPr>
          <p:nvPr/>
        </p:nvGrpSpPr>
        <p:grpSpPr bwMode="auto">
          <a:xfrm>
            <a:off x="449263" y="6446838"/>
            <a:ext cx="1098550" cy="173037"/>
            <a:chOff x="-84138" y="5622925"/>
            <a:chExt cx="4330701" cy="682626"/>
          </a:xfrm>
        </p:grpSpPr>
        <p:sp>
          <p:nvSpPr>
            <p:cNvPr id="6" name="Freeform 6"/>
            <p:cNvSpPr>
              <a:spLocks/>
            </p:cNvSpPr>
            <p:nvPr/>
          </p:nvSpPr>
          <p:spPr bwMode="auto">
            <a:xfrm>
              <a:off x="1586810" y="5647976"/>
              <a:ext cx="913703" cy="651315"/>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7" name="Freeform 7"/>
            <p:cNvSpPr>
              <a:spLocks/>
            </p:cNvSpPr>
            <p:nvPr/>
          </p:nvSpPr>
          <p:spPr bwMode="auto">
            <a:xfrm>
              <a:off x="3163886" y="5647976"/>
              <a:ext cx="356722" cy="651315"/>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8" name="Freeform 8"/>
            <p:cNvSpPr>
              <a:spLocks noEditPoints="1"/>
            </p:cNvSpPr>
            <p:nvPr/>
          </p:nvSpPr>
          <p:spPr bwMode="auto">
            <a:xfrm>
              <a:off x="3508091" y="5647976"/>
              <a:ext cx="582014" cy="657575"/>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9" name="Freeform 9"/>
            <p:cNvSpPr>
              <a:spLocks noEditPoints="1"/>
            </p:cNvSpPr>
            <p:nvPr/>
          </p:nvSpPr>
          <p:spPr bwMode="auto">
            <a:xfrm>
              <a:off x="2500513" y="5647976"/>
              <a:ext cx="550725" cy="657575"/>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0" name="Freeform 10"/>
            <p:cNvSpPr>
              <a:spLocks/>
            </p:cNvSpPr>
            <p:nvPr/>
          </p:nvSpPr>
          <p:spPr bwMode="auto">
            <a:xfrm>
              <a:off x="-84138" y="5622925"/>
              <a:ext cx="1633398" cy="682626"/>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1" name="Freeform 11"/>
            <p:cNvSpPr>
              <a:spLocks noEditPoints="1"/>
            </p:cNvSpPr>
            <p:nvPr/>
          </p:nvSpPr>
          <p:spPr bwMode="auto">
            <a:xfrm>
              <a:off x="4096365" y="5647976"/>
              <a:ext cx="150198" cy="156564"/>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2" name="Freeform 12"/>
            <p:cNvSpPr>
              <a:spLocks noEditPoints="1"/>
            </p:cNvSpPr>
            <p:nvPr/>
          </p:nvSpPr>
          <p:spPr bwMode="auto">
            <a:xfrm>
              <a:off x="4140171" y="5685551"/>
              <a:ext cx="62582" cy="81412"/>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grpSp>
      <p:sp>
        <p:nvSpPr>
          <p:cNvPr id="4" name="Text Placeholder 3"/>
          <p:cNvSpPr>
            <a:spLocks noGrp="1"/>
          </p:cNvSpPr>
          <p:nvPr>
            <p:ph type="body" sz="quarter" idx="10"/>
          </p:nvPr>
        </p:nvSpPr>
        <p:spPr>
          <a:xfrm>
            <a:off x="992067" y="685800"/>
            <a:ext cx="3291840" cy="1676400"/>
          </a:xfrm>
        </p:spPr>
        <p:txBody>
          <a:bodyPr anchor="b"/>
          <a:lstStyle>
            <a:lvl1pPr marL="3175" indent="0">
              <a:spcBef>
                <a:spcPts val="0"/>
              </a:spcBef>
              <a:buNone/>
              <a:defRPr sz="11000">
                <a:solidFill>
                  <a:schemeClr val="accent3"/>
                </a:solidFill>
              </a:defRPr>
            </a:lvl1pPr>
            <a:lvl2pPr marL="3175" indent="0">
              <a:spcBef>
                <a:spcPts val="0"/>
              </a:spcBef>
              <a:buNone/>
              <a:defRPr sz="11000">
                <a:solidFill>
                  <a:schemeClr val="accent3"/>
                </a:solidFill>
              </a:defRPr>
            </a:lvl2pPr>
            <a:lvl3pPr marL="3175" indent="0">
              <a:spcBef>
                <a:spcPts val="0"/>
              </a:spcBef>
              <a:buNone/>
              <a:defRPr sz="11000">
                <a:solidFill>
                  <a:schemeClr val="accent3"/>
                </a:solidFill>
              </a:defRPr>
            </a:lvl3pPr>
            <a:lvl4pPr marL="3175" indent="0">
              <a:spcBef>
                <a:spcPts val="0"/>
              </a:spcBef>
              <a:buNone/>
              <a:defRPr sz="11000">
                <a:solidFill>
                  <a:schemeClr val="accent3"/>
                </a:solidFill>
              </a:defRPr>
            </a:lvl4pPr>
            <a:lvl5pPr marL="3175" indent="0">
              <a:spcBef>
                <a:spcPts val="0"/>
              </a:spcBef>
              <a:buNone/>
              <a:defRPr sz="11000">
                <a:solidFill>
                  <a:schemeClr val="accent3"/>
                </a:solidFill>
              </a:defRPr>
            </a:lvl5pPr>
            <a:lvl6pPr marL="3175" indent="0">
              <a:spcBef>
                <a:spcPts val="0"/>
              </a:spcBef>
              <a:buNone/>
              <a:defRPr sz="11000">
                <a:solidFill>
                  <a:schemeClr val="accent3"/>
                </a:solidFill>
              </a:defRPr>
            </a:lvl6pPr>
            <a:lvl7pPr marL="3175" indent="0">
              <a:spcBef>
                <a:spcPts val="0"/>
              </a:spcBef>
              <a:buNone/>
              <a:defRPr sz="11000">
                <a:solidFill>
                  <a:schemeClr val="accent3"/>
                </a:solidFill>
              </a:defRPr>
            </a:lvl7pPr>
            <a:lvl8pPr marL="3175" indent="0">
              <a:spcBef>
                <a:spcPts val="0"/>
              </a:spcBef>
              <a:buNone/>
              <a:defRPr sz="11000">
                <a:solidFill>
                  <a:schemeClr val="accent3"/>
                </a:solidFill>
              </a:defRPr>
            </a:lvl8pPr>
            <a:lvl9pPr marL="3175" indent="0">
              <a:spcBef>
                <a:spcPts val="0"/>
              </a:spcBef>
              <a:buNone/>
              <a:defRPr sz="11000">
                <a:solidFill>
                  <a:schemeClr val="accent3"/>
                </a:solidFill>
              </a:defRPr>
            </a:lvl9pPr>
          </a:lstStyle>
          <a:p>
            <a:pPr lvl="0"/>
            <a:r>
              <a:rPr lang="en-US" dirty="0" smtClean="0"/>
              <a:t>Click to edit Master text styles</a:t>
            </a:r>
          </a:p>
        </p:txBody>
      </p:sp>
      <p:sp>
        <p:nvSpPr>
          <p:cNvPr id="14" name="Text Placeholder 3"/>
          <p:cNvSpPr>
            <a:spLocks noGrp="1"/>
          </p:cNvSpPr>
          <p:nvPr>
            <p:ph type="body" sz="quarter" idx="11"/>
          </p:nvPr>
        </p:nvSpPr>
        <p:spPr>
          <a:xfrm>
            <a:off x="992067" y="2362200"/>
            <a:ext cx="3291840" cy="1066800"/>
          </a:xfrm>
        </p:spPr>
        <p:txBody>
          <a:bodyPr/>
          <a:lstStyle>
            <a:lvl1pPr marL="3175" indent="0">
              <a:spcBef>
                <a:spcPts val="0"/>
              </a:spcBef>
              <a:buNone/>
              <a:defRPr sz="2400" cap="none" baseline="0">
                <a:solidFill>
                  <a:schemeClr val="accent3"/>
                </a:solidFill>
              </a:defRPr>
            </a:lvl1pPr>
            <a:lvl2pPr marL="3175" indent="0">
              <a:spcBef>
                <a:spcPts val="0"/>
              </a:spcBef>
              <a:buNone/>
              <a:defRPr sz="2000" cap="all" baseline="0">
                <a:solidFill>
                  <a:schemeClr val="accent3"/>
                </a:solidFill>
              </a:defRPr>
            </a:lvl2pPr>
            <a:lvl3pPr marL="3175" indent="0">
              <a:spcBef>
                <a:spcPts val="0"/>
              </a:spcBef>
              <a:buNone/>
              <a:defRPr sz="2000" cap="all" baseline="0">
                <a:solidFill>
                  <a:schemeClr val="accent3"/>
                </a:solidFill>
              </a:defRPr>
            </a:lvl3pPr>
            <a:lvl4pPr marL="3175" indent="0">
              <a:spcBef>
                <a:spcPts val="0"/>
              </a:spcBef>
              <a:buNone/>
              <a:defRPr sz="2000" cap="all" baseline="0">
                <a:solidFill>
                  <a:schemeClr val="accent3"/>
                </a:solidFill>
              </a:defRPr>
            </a:lvl4pPr>
            <a:lvl5pPr marL="3175" indent="0">
              <a:spcBef>
                <a:spcPts val="0"/>
              </a:spcBef>
              <a:buNone/>
              <a:defRPr sz="2000" cap="all" baseline="0">
                <a:solidFill>
                  <a:schemeClr val="accent3"/>
                </a:solidFill>
              </a:defRPr>
            </a:lvl5pPr>
            <a:lvl6pPr marL="3175" indent="0">
              <a:spcBef>
                <a:spcPts val="0"/>
              </a:spcBef>
              <a:buNone/>
              <a:defRPr sz="2000" cap="all" baseline="0">
                <a:solidFill>
                  <a:schemeClr val="accent3"/>
                </a:solidFill>
              </a:defRPr>
            </a:lvl6pPr>
            <a:lvl7pPr marL="3175" indent="0">
              <a:spcBef>
                <a:spcPts val="0"/>
              </a:spcBef>
              <a:buNone/>
              <a:defRPr sz="2000" cap="all" baseline="0">
                <a:solidFill>
                  <a:schemeClr val="accent3"/>
                </a:solidFill>
              </a:defRPr>
            </a:lvl7pPr>
            <a:lvl8pPr marL="3175" indent="0">
              <a:spcBef>
                <a:spcPts val="0"/>
              </a:spcBef>
              <a:buNone/>
              <a:defRPr sz="2000" cap="all" baseline="0">
                <a:solidFill>
                  <a:schemeClr val="accent3"/>
                </a:solidFill>
              </a:defRPr>
            </a:lvl8pPr>
            <a:lvl9pPr marL="3175" indent="0">
              <a:spcBef>
                <a:spcPts val="0"/>
              </a:spcBef>
              <a:buNone/>
              <a:defRPr sz="2000" cap="all" baseline="0">
                <a:solidFill>
                  <a:schemeClr val="accent3"/>
                </a:solidFill>
              </a:defRPr>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Metric 2">
    <p:bg bwMode="lt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grpSp>
        <p:nvGrpSpPr>
          <p:cNvPr id="5" name="Group 4"/>
          <p:cNvGrpSpPr/>
          <p:nvPr/>
        </p:nvGrpSpPr>
        <p:grpSpPr>
          <a:xfrm>
            <a:off x="448524" y="6446044"/>
            <a:ext cx="1099793" cy="173355"/>
            <a:chOff x="-84138" y="5622925"/>
            <a:chExt cx="4330701" cy="682626"/>
          </a:xfrm>
          <a:solidFill>
            <a:srgbClr val="FFFFFF"/>
          </a:solidFill>
        </p:grpSpPr>
        <p:sp>
          <p:nvSpPr>
            <p:cNvPr id="6" name="Freeform 6"/>
            <p:cNvSpPr>
              <a:spLocks/>
            </p:cNvSpPr>
            <p:nvPr/>
          </p:nvSpPr>
          <p:spPr bwMode="auto">
            <a:xfrm>
              <a:off x="1589088" y="5649913"/>
              <a:ext cx="914400" cy="647700"/>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7" name="Freeform 7"/>
            <p:cNvSpPr>
              <a:spLocks/>
            </p:cNvSpPr>
            <p:nvPr/>
          </p:nvSpPr>
          <p:spPr bwMode="auto">
            <a:xfrm>
              <a:off x="3163888" y="5649913"/>
              <a:ext cx="354013" cy="647700"/>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8" name="Freeform 8"/>
            <p:cNvSpPr>
              <a:spLocks noEditPoints="1"/>
            </p:cNvSpPr>
            <p:nvPr/>
          </p:nvSpPr>
          <p:spPr bwMode="auto">
            <a:xfrm>
              <a:off x="3509963" y="5649913"/>
              <a:ext cx="579438" cy="655638"/>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9" name="Freeform 9"/>
            <p:cNvSpPr>
              <a:spLocks noEditPoints="1"/>
            </p:cNvSpPr>
            <p:nvPr/>
          </p:nvSpPr>
          <p:spPr bwMode="auto">
            <a:xfrm>
              <a:off x="2503488" y="5649913"/>
              <a:ext cx="547688" cy="655638"/>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0" name="Freeform 10"/>
            <p:cNvSpPr>
              <a:spLocks/>
            </p:cNvSpPr>
            <p:nvPr/>
          </p:nvSpPr>
          <p:spPr bwMode="auto">
            <a:xfrm>
              <a:off x="-84138" y="5622925"/>
              <a:ext cx="1635125" cy="682625"/>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1" name="Freeform 11"/>
            <p:cNvSpPr>
              <a:spLocks noEditPoints="1"/>
            </p:cNvSpPr>
            <p:nvPr/>
          </p:nvSpPr>
          <p:spPr bwMode="auto">
            <a:xfrm>
              <a:off x="4097338" y="5649913"/>
              <a:ext cx="149225" cy="157163"/>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2" name="Freeform 12"/>
            <p:cNvSpPr>
              <a:spLocks noEditPoints="1"/>
            </p:cNvSpPr>
            <p:nvPr/>
          </p:nvSpPr>
          <p:spPr bwMode="auto">
            <a:xfrm>
              <a:off x="4141788" y="5688013"/>
              <a:ext cx="63500" cy="76200"/>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grpSp>
      <p:sp>
        <p:nvSpPr>
          <p:cNvPr id="4" name="Text Placeholder 3"/>
          <p:cNvSpPr>
            <a:spLocks noGrp="1"/>
          </p:cNvSpPr>
          <p:nvPr>
            <p:ph type="body" sz="quarter" idx="10"/>
          </p:nvPr>
        </p:nvSpPr>
        <p:spPr>
          <a:xfrm>
            <a:off x="5029200" y="2209800"/>
            <a:ext cx="3291840" cy="1676400"/>
          </a:xfrm>
        </p:spPr>
        <p:txBody>
          <a:bodyPr anchor="b"/>
          <a:lstStyle>
            <a:lvl1pPr marL="3175" indent="0">
              <a:spcBef>
                <a:spcPts val="0"/>
              </a:spcBef>
              <a:buNone/>
              <a:defRPr sz="11000">
                <a:solidFill>
                  <a:schemeClr val="bg1"/>
                </a:solidFill>
              </a:defRPr>
            </a:lvl1pPr>
            <a:lvl2pPr marL="3175" indent="0">
              <a:spcBef>
                <a:spcPts val="0"/>
              </a:spcBef>
              <a:buNone/>
              <a:defRPr sz="11000">
                <a:solidFill>
                  <a:schemeClr val="bg1"/>
                </a:solidFill>
              </a:defRPr>
            </a:lvl2pPr>
            <a:lvl3pPr marL="3175" indent="0">
              <a:spcBef>
                <a:spcPts val="0"/>
              </a:spcBef>
              <a:buNone/>
              <a:defRPr sz="11000">
                <a:solidFill>
                  <a:schemeClr val="bg1"/>
                </a:solidFill>
              </a:defRPr>
            </a:lvl3pPr>
            <a:lvl4pPr marL="3175" indent="0">
              <a:spcBef>
                <a:spcPts val="0"/>
              </a:spcBef>
              <a:buNone/>
              <a:defRPr sz="11000">
                <a:solidFill>
                  <a:schemeClr val="bg1"/>
                </a:solidFill>
              </a:defRPr>
            </a:lvl4pPr>
            <a:lvl5pPr marL="3175" indent="0">
              <a:spcBef>
                <a:spcPts val="0"/>
              </a:spcBef>
              <a:buNone/>
              <a:defRPr sz="11000">
                <a:solidFill>
                  <a:schemeClr val="bg1"/>
                </a:solidFill>
              </a:defRPr>
            </a:lvl5pPr>
            <a:lvl6pPr marL="3175" indent="0">
              <a:spcBef>
                <a:spcPts val="0"/>
              </a:spcBef>
              <a:buNone/>
              <a:defRPr sz="11000">
                <a:solidFill>
                  <a:schemeClr val="bg1"/>
                </a:solidFill>
              </a:defRPr>
            </a:lvl6pPr>
            <a:lvl7pPr marL="3175" indent="0">
              <a:spcBef>
                <a:spcPts val="0"/>
              </a:spcBef>
              <a:buNone/>
              <a:defRPr sz="11000">
                <a:solidFill>
                  <a:schemeClr val="bg1"/>
                </a:solidFill>
              </a:defRPr>
            </a:lvl7pPr>
            <a:lvl8pPr marL="3175" indent="0">
              <a:spcBef>
                <a:spcPts val="0"/>
              </a:spcBef>
              <a:buNone/>
              <a:defRPr sz="11000">
                <a:solidFill>
                  <a:schemeClr val="bg1"/>
                </a:solidFill>
              </a:defRPr>
            </a:lvl8pPr>
            <a:lvl9pPr marL="3175" indent="0">
              <a:spcBef>
                <a:spcPts val="0"/>
              </a:spcBef>
              <a:buNone/>
              <a:defRPr sz="11000">
                <a:solidFill>
                  <a:schemeClr val="bg1"/>
                </a:solidFill>
              </a:defRPr>
            </a:lvl9pPr>
          </a:lstStyle>
          <a:p>
            <a:pPr lvl="0"/>
            <a:r>
              <a:rPr lang="en-US" dirty="0" smtClean="0"/>
              <a:t>Click to edit Master text styles</a:t>
            </a:r>
          </a:p>
        </p:txBody>
      </p:sp>
      <p:sp>
        <p:nvSpPr>
          <p:cNvPr id="14" name="Text Placeholder 3"/>
          <p:cNvSpPr>
            <a:spLocks noGrp="1"/>
          </p:cNvSpPr>
          <p:nvPr>
            <p:ph type="body" sz="quarter" idx="11"/>
          </p:nvPr>
        </p:nvSpPr>
        <p:spPr>
          <a:xfrm>
            <a:off x="5029200" y="3886200"/>
            <a:ext cx="3291840" cy="1066800"/>
          </a:xfrm>
        </p:spPr>
        <p:txBody>
          <a:bodyPr/>
          <a:lstStyle>
            <a:lvl1pPr marL="3175" indent="0">
              <a:spcBef>
                <a:spcPts val="0"/>
              </a:spcBef>
              <a:buNone/>
              <a:defRPr sz="2400" cap="none" baseline="0">
                <a:solidFill>
                  <a:schemeClr val="bg1"/>
                </a:solidFill>
              </a:defRPr>
            </a:lvl1pPr>
            <a:lvl2pPr marL="3175" indent="0">
              <a:spcBef>
                <a:spcPts val="0"/>
              </a:spcBef>
              <a:buNone/>
              <a:defRPr sz="2400" cap="none" baseline="0">
                <a:solidFill>
                  <a:schemeClr val="bg1"/>
                </a:solidFill>
              </a:defRPr>
            </a:lvl2pPr>
            <a:lvl3pPr marL="3175" indent="0">
              <a:spcBef>
                <a:spcPts val="0"/>
              </a:spcBef>
              <a:buNone/>
              <a:defRPr sz="2000" cap="all" baseline="0">
                <a:solidFill>
                  <a:schemeClr val="bg1"/>
                </a:solidFill>
              </a:defRPr>
            </a:lvl3pPr>
            <a:lvl4pPr marL="3175" indent="0">
              <a:spcBef>
                <a:spcPts val="0"/>
              </a:spcBef>
              <a:buNone/>
              <a:defRPr sz="2000" cap="all" baseline="0">
                <a:solidFill>
                  <a:schemeClr val="bg1"/>
                </a:solidFill>
              </a:defRPr>
            </a:lvl4pPr>
            <a:lvl5pPr marL="3175" indent="0">
              <a:spcBef>
                <a:spcPts val="0"/>
              </a:spcBef>
              <a:buNone/>
              <a:defRPr sz="2000" cap="all" baseline="0">
                <a:solidFill>
                  <a:schemeClr val="bg1"/>
                </a:solidFill>
              </a:defRPr>
            </a:lvl5pPr>
            <a:lvl6pPr marL="3175" indent="0">
              <a:spcBef>
                <a:spcPts val="0"/>
              </a:spcBef>
              <a:buNone/>
              <a:defRPr sz="2000" cap="all" baseline="0">
                <a:solidFill>
                  <a:schemeClr val="bg1"/>
                </a:solidFill>
              </a:defRPr>
            </a:lvl6pPr>
            <a:lvl7pPr marL="3175" indent="0">
              <a:spcBef>
                <a:spcPts val="0"/>
              </a:spcBef>
              <a:buNone/>
              <a:defRPr sz="2000" cap="all" baseline="0">
                <a:solidFill>
                  <a:schemeClr val="bg1"/>
                </a:solidFill>
              </a:defRPr>
            </a:lvl7pPr>
            <a:lvl8pPr marL="3175" indent="0">
              <a:spcBef>
                <a:spcPts val="0"/>
              </a:spcBef>
              <a:buNone/>
              <a:defRPr sz="2000" cap="all" baseline="0">
                <a:solidFill>
                  <a:schemeClr val="bg1"/>
                </a:solidFill>
              </a:defRPr>
            </a:lvl8pPr>
            <a:lvl9pPr marL="3175" indent="0">
              <a:spcBef>
                <a:spcPts val="0"/>
              </a:spcBef>
              <a:buNone/>
              <a:defRPr sz="2000" cap="all" baseline="0">
                <a:solidFill>
                  <a:schemeClr val="bg1"/>
                </a:solidFill>
              </a:defRPr>
            </a:lvl9pPr>
          </a:lstStyle>
          <a:p>
            <a:pPr lvl="0"/>
            <a:r>
              <a:rPr lang="en-US" smtClean="0"/>
              <a:t>Click to edit Master text styles</a:t>
            </a:r>
          </a:p>
          <a:p>
            <a:pPr lvl="1"/>
            <a:r>
              <a:rPr lang="en-US" smtClean="0"/>
              <a:t>Second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Metric 3">
    <p:bg bwMode="lt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grpSp>
        <p:nvGrpSpPr>
          <p:cNvPr id="4" name="Group 4"/>
          <p:cNvGrpSpPr>
            <a:grpSpLocks/>
          </p:cNvGrpSpPr>
          <p:nvPr/>
        </p:nvGrpSpPr>
        <p:grpSpPr bwMode="auto">
          <a:xfrm>
            <a:off x="449263" y="6446838"/>
            <a:ext cx="1098550" cy="173037"/>
            <a:chOff x="-84138" y="5622925"/>
            <a:chExt cx="4330701" cy="682626"/>
          </a:xfrm>
        </p:grpSpPr>
        <p:sp>
          <p:nvSpPr>
            <p:cNvPr id="5" name="Freeform 6"/>
            <p:cNvSpPr>
              <a:spLocks/>
            </p:cNvSpPr>
            <p:nvPr/>
          </p:nvSpPr>
          <p:spPr bwMode="auto">
            <a:xfrm>
              <a:off x="1586810" y="5647976"/>
              <a:ext cx="913703" cy="651315"/>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6" name="Freeform 7"/>
            <p:cNvSpPr>
              <a:spLocks/>
            </p:cNvSpPr>
            <p:nvPr/>
          </p:nvSpPr>
          <p:spPr bwMode="auto">
            <a:xfrm>
              <a:off x="3163886" y="5647976"/>
              <a:ext cx="356722" cy="651315"/>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7" name="Freeform 8"/>
            <p:cNvSpPr>
              <a:spLocks noEditPoints="1"/>
            </p:cNvSpPr>
            <p:nvPr/>
          </p:nvSpPr>
          <p:spPr bwMode="auto">
            <a:xfrm>
              <a:off x="3508091" y="5647976"/>
              <a:ext cx="582014" cy="657575"/>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8" name="Freeform 9"/>
            <p:cNvSpPr>
              <a:spLocks noEditPoints="1"/>
            </p:cNvSpPr>
            <p:nvPr/>
          </p:nvSpPr>
          <p:spPr bwMode="auto">
            <a:xfrm>
              <a:off x="2500513" y="5647976"/>
              <a:ext cx="550725" cy="657575"/>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0" name="Freeform 10"/>
            <p:cNvSpPr>
              <a:spLocks/>
            </p:cNvSpPr>
            <p:nvPr/>
          </p:nvSpPr>
          <p:spPr bwMode="auto">
            <a:xfrm>
              <a:off x="-84138" y="5622925"/>
              <a:ext cx="1633398" cy="682626"/>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1" name="Freeform 11"/>
            <p:cNvSpPr>
              <a:spLocks noEditPoints="1"/>
            </p:cNvSpPr>
            <p:nvPr/>
          </p:nvSpPr>
          <p:spPr bwMode="auto">
            <a:xfrm>
              <a:off x="4096365" y="5647976"/>
              <a:ext cx="150198" cy="156564"/>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2" name="Freeform 12"/>
            <p:cNvSpPr>
              <a:spLocks noEditPoints="1"/>
            </p:cNvSpPr>
            <p:nvPr/>
          </p:nvSpPr>
          <p:spPr bwMode="auto">
            <a:xfrm>
              <a:off x="4140171" y="5685551"/>
              <a:ext cx="62582" cy="81412"/>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grpSp>
      <p:sp>
        <p:nvSpPr>
          <p:cNvPr id="3" name="Text Placeholder 2"/>
          <p:cNvSpPr>
            <a:spLocks noGrp="1"/>
          </p:cNvSpPr>
          <p:nvPr>
            <p:ph type="body" sz="quarter" idx="12"/>
          </p:nvPr>
        </p:nvSpPr>
        <p:spPr>
          <a:xfrm>
            <a:off x="1295401" y="4740499"/>
            <a:ext cx="3048000" cy="1415602"/>
          </a:xfrm>
        </p:spPr>
        <p:txBody>
          <a:bodyPr anchor="ctr"/>
          <a:lstStyle>
            <a:lvl1pPr marL="3175" indent="0" algn="r">
              <a:spcBef>
                <a:spcPts val="0"/>
              </a:spcBef>
              <a:buNone/>
              <a:defRPr sz="8800">
                <a:solidFill>
                  <a:schemeClr val="accent3">
                    <a:lumMod val="50000"/>
                  </a:schemeClr>
                </a:solidFill>
              </a:defRPr>
            </a:lvl1pPr>
            <a:lvl2pPr marL="3175" indent="0">
              <a:spcBef>
                <a:spcPts val="0"/>
              </a:spcBef>
              <a:buNone/>
              <a:defRPr sz="8800">
                <a:solidFill>
                  <a:schemeClr val="accent1">
                    <a:lumMod val="50000"/>
                  </a:schemeClr>
                </a:solidFill>
              </a:defRPr>
            </a:lvl2pPr>
            <a:lvl3pPr marL="3175" indent="0">
              <a:spcBef>
                <a:spcPts val="0"/>
              </a:spcBef>
              <a:buNone/>
              <a:defRPr sz="8800">
                <a:solidFill>
                  <a:schemeClr val="accent1">
                    <a:lumMod val="50000"/>
                  </a:schemeClr>
                </a:solidFill>
              </a:defRPr>
            </a:lvl3pPr>
            <a:lvl4pPr marL="3175" indent="0">
              <a:spcBef>
                <a:spcPts val="0"/>
              </a:spcBef>
              <a:buNone/>
              <a:defRPr sz="8800">
                <a:solidFill>
                  <a:schemeClr val="accent1">
                    <a:lumMod val="50000"/>
                  </a:schemeClr>
                </a:solidFill>
              </a:defRPr>
            </a:lvl4pPr>
            <a:lvl5pPr marL="3175" indent="0">
              <a:spcBef>
                <a:spcPts val="0"/>
              </a:spcBef>
              <a:buNone/>
              <a:defRPr sz="8800">
                <a:solidFill>
                  <a:schemeClr val="accent1">
                    <a:lumMod val="50000"/>
                  </a:schemeClr>
                </a:solidFill>
              </a:defRPr>
            </a:lvl5pPr>
            <a:lvl6pPr marL="3175" indent="0">
              <a:spcBef>
                <a:spcPts val="0"/>
              </a:spcBef>
              <a:buNone/>
              <a:defRPr sz="8800">
                <a:solidFill>
                  <a:schemeClr val="accent1">
                    <a:lumMod val="50000"/>
                  </a:schemeClr>
                </a:solidFill>
              </a:defRPr>
            </a:lvl6pPr>
            <a:lvl7pPr marL="3175" indent="0">
              <a:spcBef>
                <a:spcPts val="0"/>
              </a:spcBef>
              <a:buNone/>
              <a:defRPr sz="8800">
                <a:solidFill>
                  <a:schemeClr val="accent1">
                    <a:lumMod val="50000"/>
                  </a:schemeClr>
                </a:solidFill>
              </a:defRPr>
            </a:lvl7pPr>
            <a:lvl8pPr marL="3175" indent="0">
              <a:spcBef>
                <a:spcPts val="0"/>
              </a:spcBef>
              <a:buNone/>
              <a:defRPr sz="8800">
                <a:solidFill>
                  <a:schemeClr val="accent1">
                    <a:lumMod val="50000"/>
                  </a:schemeClr>
                </a:solidFill>
              </a:defRPr>
            </a:lvl8pPr>
            <a:lvl9pPr marL="3175" indent="0">
              <a:spcBef>
                <a:spcPts val="0"/>
              </a:spcBef>
              <a:buNone/>
              <a:defRPr sz="8800">
                <a:solidFill>
                  <a:schemeClr val="accent1">
                    <a:lumMod val="50000"/>
                  </a:schemeClr>
                </a:solidFill>
              </a:defRPr>
            </a:lvl9pPr>
          </a:lstStyle>
          <a:p>
            <a:pPr lvl="0"/>
            <a:r>
              <a:rPr lang="en-US" dirty="0" smtClean="0"/>
              <a:t>Click to edit Master text styles</a:t>
            </a:r>
          </a:p>
        </p:txBody>
      </p:sp>
      <p:sp>
        <p:nvSpPr>
          <p:cNvPr id="9" name="Text Placeholder 2"/>
          <p:cNvSpPr>
            <a:spLocks noGrp="1"/>
          </p:cNvSpPr>
          <p:nvPr>
            <p:ph type="body" sz="quarter" idx="13"/>
          </p:nvPr>
        </p:nvSpPr>
        <p:spPr>
          <a:xfrm>
            <a:off x="4572000" y="4740499"/>
            <a:ext cx="3383280" cy="1415602"/>
          </a:xfrm>
        </p:spPr>
        <p:txBody>
          <a:bodyPr anchor="ctr"/>
          <a:lstStyle>
            <a:lvl1pPr marL="3175" indent="0">
              <a:spcBef>
                <a:spcPts val="0"/>
              </a:spcBef>
              <a:buNone/>
              <a:defRPr sz="2400">
                <a:solidFill>
                  <a:schemeClr val="accent3">
                    <a:lumMod val="50000"/>
                  </a:schemeClr>
                </a:solidFill>
              </a:defRPr>
            </a:lvl1pPr>
            <a:lvl2pPr marL="3175" indent="0">
              <a:spcBef>
                <a:spcPts val="0"/>
              </a:spcBef>
              <a:buNone/>
              <a:defRPr sz="2000">
                <a:solidFill>
                  <a:schemeClr val="accent1">
                    <a:lumMod val="50000"/>
                  </a:schemeClr>
                </a:solidFill>
              </a:defRPr>
            </a:lvl2pPr>
            <a:lvl3pPr marL="3175" indent="0">
              <a:spcBef>
                <a:spcPts val="0"/>
              </a:spcBef>
              <a:buNone/>
              <a:defRPr sz="2000">
                <a:solidFill>
                  <a:schemeClr val="accent1">
                    <a:lumMod val="50000"/>
                  </a:schemeClr>
                </a:solidFill>
              </a:defRPr>
            </a:lvl3pPr>
            <a:lvl4pPr marL="3175" indent="0">
              <a:spcBef>
                <a:spcPts val="0"/>
              </a:spcBef>
              <a:buNone/>
              <a:defRPr sz="2000">
                <a:solidFill>
                  <a:schemeClr val="accent1">
                    <a:lumMod val="50000"/>
                  </a:schemeClr>
                </a:solidFill>
              </a:defRPr>
            </a:lvl4pPr>
            <a:lvl5pPr marL="3175" indent="0">
              <a:spcBef>
                <a:spcPts val="0"/>
              </a:spcBef>
              <a:buNone/>
              <a:defRPr sz="2000">
                <a:solidFill>
                  <a:schemeClr val="accent1">
                    <a:lumMod val="50000"/>
                  </a:schemeClr>
                </a:solidFill>
              </a:defRPr>
            </a:lvl5pPr>
            <a:lvl6pPr marL="3175" indent="0">
              <a:spcBef>
                <a:spcPts val="0"/>
              </a:spcBef>
              <a:buNone/>
              <a:defRPr sz="2000">
                <a:solidFill>
                  <a:schemeClr val="accent1">
                    <a:lumMod val="50000"/>
                  </a:schemeClr>
                </a:solidFill>
              </a:defRPr>
            </a:lvl6pPr>
            <a:lvl7pPr marL="3175" indent="0">
              <a:spcBef>
                <a:spcPts val="0"/>
              </a:spcBef>
              <a:buNone/>
              <a:defRPr sz="2000">
                <a:solidFill>
                  <a:schemeClr val="accent1">
                    <a:lumMod val="50000"/>
                  </a:schemeClr>
                </a:solidFill>
              </a:defRPr>
            </a:lvl7pPr>
            <a:lvl8pPr marL="3175" indent="0">
              <a:spcBef>
                <a:spcPts val="0"/>
              </a:spcBef>
              <a:buNone/>
              <a:defRPr sz="2000">
                <a:solidFill>
                  <a:schemeClr val="accent1">
                    <a:lumMod val="50000"/>
                  </a:schemeClr>
                </a:solidFill>
              </a:defRPr>
            </a:lvl8pPr>
            <a:lvl9pPr marL="3175" indent="0">
              <a:spcBef>
                <a:spcPts val="0"/>
              </a:spcBef>
              <a:buNone/>
              <a:defRPr sz="2000">
                <a:solidFill>
                  <a:schemeClr val="accent1">
                    <a:lumMod val="50000"/>
                  </a:schemeClr>
                </a:solidFill>
              </a:defRPr>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71600"/>
            <a:ext cx="3931920" cy="46482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54880" y="1371600"/>
            <a:ext cx="3931920" cy="46482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CONFIDENTIAL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EA89B9F-79FA-4EA7-A409-AEA8D5EEF13E}"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371600"/>
            <a:ext cx="3931920" cy="639762"/>
          </a:xfrm>
        </p:spPr>
        <p:txBody>
          <a:bodyPr anchor="ctr"/>
          <a:lstStyle>
            <a:lvl1pPr marL="0" indent="0">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57400"/>
            <a:ext cx="3931920" cy="3962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371600"/>
            <a:ext cx="3931920" cy="639762"/>
          </a:xfrm>
        </p:spPr>
        <p:txBody>
          <a:bodyPr anchor="ctr"/>
          <a:lstStyle>
            <a:lvl1pPr marL="0" indent="0">
              <a:lnSpc>
                <a:spcPct val="90000"/>
              </a:lnSpc>
              <a:spcBef>
                <a:spcPts val="0"/>
              </a:spcBef>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057400"/>
            <a:ext cx="3931920" cy="3962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r>
              <a:rPr lang="en-US"/>
              <a:t>CONFIDENTIAL</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3DCEB528-A0C4-45F0-8933-59C0EC45E998}"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r>
              <a:rPr lang="en-US"/>
              <a:t>CONFIDENTIAL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05E61EA-B083-479C-869D-DDFC9F393AF1}"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8"/>
          <p:cNvSpPr>
            <a:spLocks noGrp="1"/>
          </p:cNvSpPr>
          <p:nvPr>
            <p:ph type="body" sz="quarter" idx="13"/>
          </p:nvPr>
        </p:nvSpPr>
        <p:spPr>
          <a:xfrm>
            <a:off x="457200" y="1219200"/>
            <a:ext cx="8229600" cy="304800"/>
          </a:xfrm>
        </p:spPr>
        <p:txBody>
          <a:bodyPr/>
          <a:lstStyle>
            <a:lvl1pPr marL="0" indent="0">
              <a:lnSpc>
                <a:spcPct val="90000"/>
              </a:lnSpc>
              <a:spcBef>
                <a:spcPts val="0"/>
              </a:spcBef>
              <a:buNone/>
              <a:defRPr sz="1800">
                <a:solidFill>
                  <a:schemeClr val="tx1"/>
                </a:solidFill>
              </a:defRPr>
            </a:lvl1pPr>
            <a:lvl2pPr marL="0" indent="0">
              <a:lnSpc>
                <a:spcPct val="90000"/>
              </a:lnSpc>
              <a:spcBef>
                <a:spcPts val="0"/>
              </a:spcBef>
              <a:buNone/>
              <a:defRPr sz="2000">
                <a:solidFill>
                  <a:schemeClr val="accent4"/>
                </a:solidFill>
              </a:defRPr>
            </a:lvl2pPr>
            <a:lvl3pPr marL="0" indent="0">
              <a:lnSpc>
                <a:spcPct val="90000"/>
              </a:lnSpc>
              <a:spcBef>
                <a:spcPts val="0"/>
              </a:spcBef>
              <a:buNone/>
              <a:defRPr sz="2000">
                <a:solidFill>
                  <a:schemeClr val="accent4"/>
                </a:solidFill>
              </a:defRPr>
            </a:lvl3pPr>
            <a:lvl4pPr marL="0" indent="0">
              <a:lnSpc>
                <a:spcPct val="90000"/>
              </a:lnSpc>
              <a:spcBef>
                <a:spcPts val="0"/>
              </a:spcBef>
              <a:buNone/>
              <a:defRPr sz="2000">
                <a:solidFill>
                  <a:schemeClr val="accent4"/>
                </a:solidFill>
              </a:defRPr>
            </a:lvl4pPr>
            <a:lvl5pPr marL="0" indent="0">
              <a:lnSpc>
                <a:spcPct val="90000"/>
              </a:lnSpc>
              <a:spcBef>
                <a:spcPts val="0"/>
              </a:spcBef>
              <a:buNone/>
              <a:defRPr sz="2000">
                <a:solidFill>
                  <a:schemeClr val="accent4"/>
                </a:solidFill>
              </a:defRPr>
            </a:lvl5pPr>
            <a:lvl6pPr marL="0" indent="0">
              <a:lnSpc>
                <a:spcPct val="90000"/>
              </a:lnSpc>
              <a:spcBef>
                <a:spcPts val="0"/>
              </a:spcBef>
              <a:buNone/>
              <a:defRPr sz="2000">
                <a:solidFill>
                  <a:schemeClr val="accent4"/>
                </a:solidFill>
              </a:defRPr>
            </a:lvl6pPr>
            <a:lvl7pPr marL="0" indent="0">
              <a:lnSpc>
                <a:spcPct val="90000"/>
              </a:lnSpc>
              <a:spcBef>
                <a:spcPts val="0"/>
              </a:spcBef>
              <a:buNone/>
              <a:defRPr sz="2000">
                <a:solidFill>
                  <a:schemeClr val="accent4"/>
                </a:solidFill>
              </a:defRPr>
            </a:lvl7pPr>
            <a:lvl8pPr marL="0" indent="0">
              <a:lnSpc>
                <a:spcPct val="90000"/>
              </a:lnSpc>
              <a:spcBef>
                <a:spcPts val="0"/>
              </a:spcBef>
              <a:buNone/>
              <a:defRPr sz="2000">
                <a:solidFill>
                  <a:schemeClr val="accent4"/>
                </a:solidFill>
              </a:defRPr>
            </a:lvl8pPr>
            <a:lvl9pPr marL="0" indent="0">
              <a:lnSpc>
                <a:spcPct val="90000"/>
              </a:lnSpc>
              <a:spcBef>
                <a:spcPts val="0"/>
              </a:spcBef>
              <a:buNone/>
              <a:defRPr sz="2000">
                <a:solidFill>
                  <a:schemeClr val="accent4"/>
                </a:solidFill>
              </a:defRPr>
            </a:lvl9pPr>
          </a:lstStyle>
          <a:p>
            <a:pPr lvl="0"/>
            <a:r>
              <a:rPr lang="en-US" dirty="0" smtClean="0"/>
              <a:t>Click to edit Master text styles</a:t>
            </a:r>
          </a:p>
        </p:txBody>
      </p:sp>
      <p:sp>
        <p:nvSpPr>
          <p:cNvPr id="4" name="Date Placeholder 3"/>
          <p:cNvSpPr>
            <a:spLocks noGrp="1"/>
          </p:cNvSpPr>
          <p:nvPr>
            <p:ph type="dt" sz="half" idx="14"/>
          </p:nvPr>
        </p:nvSpPr>
        <p:spPr/>
        <p:txBody>
          <a:bodyPr/>
          <a:lstStyle>
            <a:lvl1pPr>
              <a:defRPr/>
            </a:lvl1pPr>
          </a:lstStyle>
          <a:p>
            <a:pPr>
              <a:defRPr/>
            </a:pPr>
            <a:endParaRPr lang="en-US"/>
          </a:p>
        </p:txBody>
      </p:sp>
      <p:sp>
        <p:nvSpPr>
          <p:cNvPr id="5" name="Footer Placeholder 4"/>
          <p:cNvSpPr>
            <a:spLocks noGrp="1"/>
          </p:cNvSpPr>
          <p:nvPr>
            <p:ph type="ftr" sz="quarter" idx="15"/>
          </p:nvPr>
        </p:nvSpPr>
        <p:spPr/>
        <p:txBody>
          <a:bodyPr/>
          <a:lstStyle>
            <a:lvl1pPr>
              <a:defRPr/>
            </a:lvl1pPr>
          </a:lstStyle>
          <a:p>
            <a:pPr>
              <a:defRPr/>
            </a:pPr>
            <a:r>
              <a:rPr lang="en-US"/>
              <a:t>CONFIDENTIAL</a:t>
            </a:r>
            <a:endParaRPr lang="en-US" dirty="0"/>
          </a:p>
        </p:txBody>
      </p:sp>
      <p:sp>
        <p:nvSpPr>
          <p:cNvPr id="7" name="Slide Number Placeholder 5"/>
          <p:cNvSpPr>
            <a:spLocks noGrp="1"/>
          </p:cNvSpPr>
          <p:nvPr>
            <p:ph type="sldNum" sz="quarter" idx="16"/>
          </p:nvPr>
        </p:nvSpPr>
        <p:spPr/>
        <p:txBody>
          <a:bodyPr/>
          <a:lstStyle>
            <a:lvl1pPr>
              <a:defRPr/>
            </a:lvl1pPr>
          </a:lstStyle>
          <a:p>
            <a:pPr>
              <a:defRPr/>
            </a:pPr>
            <a:fld id="{02BD13DF-16B8-48D2-B46B-BFD1E2FBC674}"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r>
              <a:rPr lang="en-US"/>
              <a:t>CONFIDENTIAL</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84E617CF-AF98-45C8-A21D-77A35DCFBA77}"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457200" y="1371601"/>
            <a:ext cx="5943600" cy="464819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553200" y="1371600"/>
            <a:ext cx="2133600" cy="4648199"/>
          </a:xfrm>
        </p:spPr>
        <p:txBody>
          <a:bodyPr/>
          <a:lstStyle>
            <a:lvl1pPr marL="0" indent="0">
              <a:lnSpc>
                <a:spcPct val="90000"/>
              </a:lnSpc>
              <a:buNone/>
              <a:defRPr sz="1800">
                <a:solidFill>
                  <a:schemeClr val="tx1"/>
                </a:solidFill>
              </a:defRPr>
            </a:lvl1pPr>
            <a:lvl2pPr marL="0" indent="0">
              <a:buNone/>
              <a:defRPr sz="1800">
                <a:solidFill>
                  <a:schemeClr val="accent4"/>
                </a:solidFill>
              </a:defRPr>
            </a:lvl2pPr>
            <a:lvl3pPr marL="0" indent="0">
              <a:buNone/>
              <a:defRPr sz="1800">
                <a:solidFill>
                  <a:schemeClr val="accent4"/>
                </a:solidFill>
              </a:defRPr>
            </a:lvl3pPr>
            <a:lvl4pPr marL="0" indent="0">
              <a:buNone/>
              <a:defRPr sz="1800">
                <a:solidFill>
                  <a:schemeClr val="accent4"/>
                </a:solidFill>
              </a:defRPr>
            </a:lvl4pPr>
            <a:lvl5pPr marL="0" indent="0">
              <a:buNone/>
              <a:defRPr sz="1800">
                <a:solidFill>
                  <a:schemeClr val="accent4"/>
                </a:solidFill>
              </a:defRPr>
            </a:lvl5pPr>
            <a:lvl6pPr marL="0" indent="0">
              <a:buNone/>
              <a:defRPr sz="1800">
                <a:solidFill>
                  <a:schemeClr val="accent4"/>
                </a:solidFill>
              </a:defRPr>
            </a:lvl6pPr>
            <a:lvl7pPr marL="0" indent="0">
              <a:buNone/>
              <a:defRPr sz="1800">
                <a:solidFill>
                  <a:schemeClr val="accent4"/>
                </a:solidFill>
              </a:defRPr>
            </a:lvl7pPr>
            <a:lvl8pPr marL="0" indent="0">
              <a:buNone/>
              <a:defRPr sz="1800">
                <a:solidFill>
                  <a:schemeClr val="accent4"/>
                </a:solidFill>
              </a:defRPr>
            </a:lvl8pPr>
            <a:lvl9pPr marL="0" indent="0">
              <a:buNone/>
              <a:defRPr sz="1800">
                <a:solidFill>
                  <a:schemeClr val="accent4"/>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CONFIDENTIAL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E7DCFED-E88C-492B-997F-B00C89583EC1}"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0" y="1371600"/>
            <a:ext cx="9144000" cy="3429000"/>
          </a:xfrm>
        </p:spPr>
        <p:txBody>
          <a:bodyPr tIns="365760" rtlCol="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457200" y="4953000"/>
            <a:ext cx="8229600" cy="1066800"/>
          </a:xfrm>
        </p:spPr>
        <p:txBody>
          <a:bodyPr/>
          <a:lstStyle>
            <a:lvl1pPr marL="0" indent="0">
              <a:lnSpc>
                <a:spcPct val="90000"/>
              </a:lnSpc>
              <a:spcBef>
                <a:spcPts val="0"/>
              </a:spcBef>
              <a:buNone/>
              <a:defRPr sz="1800">
                <a:solidFill>
                  <a:schemeClr val="tx1"/>
                </a:solidFill>
              </a:defRPr>
            </a:lvl1pPr>
            <a:lvl2pPr marL="0" indent="0">
              <a:buNone/>
              <a:defRPr sz="1800">
                <a:solidFill>
                  <a:schemeClr val="accent4"/>
                </a:solidFill>
              </a:defRPr>
            </a:lvl2pPr>
            <a:lvl3pPr marL="0" indent="0">
              <a:buNone/>
              <a:defRPr sz="1800">
                <a:solidFill>
                  <a:schemeClr val="accent4"/>
                </a:solidFill>
              </a:defRPr>
            </a:lvl3pPr>
            <a:lvl4pPr marL="0" indent="0">
              <a:buNone/>
              <a:defRPr sz="1800">
                <a:solidFill>
                  <a:schemeClr val="accent4"/>
                </a:solidFill>
              </a:defRPr>
            </a:lvl4pPr>
            <a:lvl5pPr marL="0" indent="0">
              <a:buNone/>
              <a:defRPr sz="1800">
                <a:solidFill>
                  <a:schemeClr val="accent4"/>
                </a:solidFill>
              </a:defRPr>
            </a:lvl5pPr>
            <a:lvl6pPr marL="0" indent="0">
              <a:buNone/>
              <a:defRPr sz="1800">
                <a:solidFill>
                  <a:schemeClr val="accent4"/>
                </a:solidFill>
              </a:defRPr>
            </a:lvl6pPr>
            <a:lvl7pPr marL="0" indent="0">
              <a:buNone/>
              <a:defRPr sz="1800">
                <a:solidFill>
                  <a:schemeClr val="accent4"/>
                </a:solidFill>
              </a:defRPr>
            </a:lvl7pPr>
            <a:lvl8pPr marL="0" indent="0">
              <a:buNone/>
              <a:defRPr sz="1800">
                <a:solidFill>
                  <a:schemeClr val="accent4"/>
                </a:solidFill>
              </a:defRPr>
            </a:lvl8pPr>
            <a:lvl9pPr marL="0" indent="0">
              <a:buNone/>
              <a:defRPr sz="1800">
                <a:solidFill>
                  <a:schemeClr val="accent4"/>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r>
              <a:rPr lang="en-US"/>
              <a:t>CONFIDENTIAL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3ADA1AA-80C8-4DF8-9D69-6907635E3D0F}"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0" y="1371600"/>
            <a:ext cx="4504872" cy="3429000"/>
          </a:xfrm>
        </p:spPr>
        <p:txBody>
          <a:bodyPr tIns="365760" rtlCol="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461736" y="4953000"/>
            <a:ext cx="3581400" cy="1066800"/>
          </a:xfrm>
        </p:spPr>
        <p:txBody>
          <a:bodyPr/>
          <a:lstStyle>
            <a:lvl1pPr marL="0" indent="0">
              <a:lnSpc>
                <a:spcPct val="90000"/>
              </a:lnSpc>
              <a:spcBef>
                <a:spcPts val="0"/>
              </a:spcBef>
              <a:buNone/>
              <a:defRPr sz="1800">
                <a:solidFill>
                  <a:schemeClr val="tx1"/>
                </a:solidFill>
              </a:defRPr>
            </a:lvl1pPr>
            <a:lvl2pPr marL="0" indent="0">
              <a:buNone/>
              <a:defRPr sz="1800">
                <a:solidFill>
                  <a:schemeClr val="accent4"/>
                </a:solidFill>
              </a:defRPr>
            </a:lvl2pPr>
            <a:lvl3pPr marL="0" indent="0">
              <a:buNone/>
              <a:defRPr sz="1800">
                <a:solidFill>
                  <a:schemeClr val="accent4"/>
                </a:solidFill>
              </a:defRPr>
            </a:lvl3pPr>
            <a:lvl4pPr marL="0" indent="0">
              <a:buNone/>
              <a:defRPr sz="1800">
                <a:solidFill>
                  <a:schemeClr val="accent4"/>
                </a:solidFill>
              </a:defRPr>
            </a:lvl4pPr>
            <a:lvl5pPr marL="0" indent="0">
              <a:buNone/>
              <a:defRPr sz="1800">
                <a:solidFill>
                  <a:schemeClr val="accent4"/>
                </a:solidFill>
              </a:defRPr>
            </a:lvl5pPr>
            <a:lvl6pPr marL="0" indent="0">
              <a:buNone/>
              <a:defRPr sz="1800">
                <a:solidFill>
                  <a:schemeClr val="accent4"/>
                </a:solidFill>
              </a:defRPr>
            </a:lvl6pPr>
            <a:lvl7pPr marL="0" indent="0">
              <a:buNone/>
              <a:defRPr sz="1800">
                <a:solidFill>
                  <a:schemeClr val="accent4"/>
                </a:solidFill>
              </a:defRPr>
            </a:lvl7pPr>
            <a:lvl8pPr marL="0" indent="0">
              <a:buNone/>
              <a:defRPr sz="1800">
                <a:solidFill>
                  <a:schemeClr val="accent4"/>
                </a:solidFill>
              </a:defRPr>
            </a:lvl8pPr>
            <a:lvl9pPr marL="0" indent="0">
              <a:buNone/>
              <a:defRPr sz="1800">
                <a:solidFill>
                  <a:schemeClr val="accent4"/>
                </a:solidFill>
              </a:defRPr>
            </a:lvl9pPr>
          </a:lstStyle>
          <a:p>
            <a:pPr lvl="0"/>
            <a:r>
              <a:rPr lang="en-US" smtClean="0"/>
              <a:t>Click to edit Master text styles</a:t>
            </a:r>
          </a:p>
        </p:txBody>
      </p:sp>
      <p:sp>
        <p:nvSpPr>
          <p:cNvPr id="8" name="Picture Placeholder 2"/>
          <p:cNvSpPr>
            <a:spLocks noGrp="1"/>
          </p:cNvSpPr>
          <p:nvPr>
            <p:ph type="pic" idx="13"/>
          </p:nvPr>
        </p:nvSpPr>
        <p:spPr>
          <a:xfrm>
            <a:off x="4639128" y="1371600"/>
            <a:ext cx="4504872" cy="3429000"/>
          </a:xfrm>
        </p:spPr>
        <p:txBody>
          <a:bodyPr tIns="365760" rtlCol="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9" name="Text Placeholder 3"/>
          <p:cNvSpPr>
            <a:spLocks noGrp="1"/>
          </p:cNvSpPr>
          <p:nvPr>
            <p:ph type="body" sz="half" idx="14"/>
          </p:nvPr>
        </p:nvSpPr>
        <p:spPr>
          <a:xfrm>
            <a:off x="5105400" y="4953000"/>
            <a:ext cx="3581400" cy="1066800"/>
          </a:xfrm>
        </p:spPr>
        <p:txBody>
          <a:bodyPr/>
          <a:lstStyle>
            <a:lvl1pPr marL="0" indent="0">
              <a:lnSpc>
                <a:spcPct val="90000"/>
              </a:lnSpc>
              <a:spcBef>
                <a:spcPts val="0"/>
              </a:spcBef>
              <a:buNone/>
              <a:defRPr sz="1800">
                <a:solidFill>
                  <a:schemeClr val="tx1"/>
                </a:solidFill>
              </a:defRPr>
            </a:lvl1pPr>
            <a:lvl2pPr marL="0" indent="0">
              <a:buNone/>
              <a:defRPr sz="1800">
                <a:solidFill>
                  <a:schemeClr val="accent4"/>
                </a:solidFill>
              </a:defRPr>
            </a:lvl2pPr>
            <a:lvl3pPr marL="0" indent="0">
              <a:buNone/>
              <a:defRPr sz="1800">
                <a:solidFill>
                  <a:schemeClr val="accent4"/>
                </a:solidFill>
              </a:defRPr>
            </a:lvl3pPr>
            <a:lvl4pPr marL="0" indent="0">
              <a:buNone/>
              <a:defRPr sz="1800">
                <a:solidFill>
                  <a:schemeClr val="accent4"/>
                </a:solidFill>
              </a:defRPr>
            </a:lvl4pPr>
            <a:lvl5pPr marL="0" indent="0">
              <a:buNone/>
              <a:defRPr sz="1800">
                <a:solidFill>
                  <a:schemeClr val="accent4"/>
                </a:solidFill>
              </a:defRPr>
            </a:lvl5pPr>
            <a:lvl6pPr marL="0" indent="0">
              <a:buNone/>
              <a:defRPr sz="1800">
                <a:solidFill>
                  <a:schemeClr val="accent4"/>
                </a:solidFill>
              </a:defRPr>
            </a:lvl6pPr>
            <a:lvl7pPr marL="0" indent="0">
              <a:buNone/>
              <a:defRPr sz="1800">
                <a:solidFill>
                  <a:schemeClr val="accent4"/>
                </a:solidFill>
              </a:defRPr>
            </a:lvl7pPr>
            <a:lvl8pPr marL="0" indent="0">
              <a:buNone/>
              <a:defRPr sz="1800">
                <a:solidFill>
                  <a:schemeClr val="accent4"/>
                </a:solidFill>
              </a:defRPr>
            </a:lvl8pPr>
            <a:lvl9pPr marL="0" indent="0">
              <a:buNone/>
              <a:defRPr sz="1800">
                <a:solidFill>
                  <a:schemeClr val="accent4"/>
                </a:solidFill>
              </a:defRPr>
            </a:lvl9pPr>
          </a:lstStyle>
          <a:p>
            <a:pPr lvl="0"/>
            <a:r>
              <a:rPr lang="en-US" smtClean="0"/>
              <a:t>Click to edit Master text styles</a:t>
            </a:r>
          </a:p>
        </p:txBody>
      </p:sp>
      <p:sp>
        <p:nvSpPr>
          <p:cNvPr id="7" name="Date Placeholder 3"/>
          <p:cNvSpPr>
            <a:spLocks noGrp="1"/>
          </p:cNvSpPr>
          <p:nvPr>
            <p:ph type="dt" sz="half" idx="15"/>
          </p:nvPr>
        </p:nvSpPr>
        <p:spPr/>
        <p:txBody>
          <a:bodyPr/>
          <a:lstStyle>
            <a:lvl1pPr>
              <a:defRPr/>
            </a:lvl1pPr>
          </a:lstStyle>
          <a:p>
            <a:pPr>
              <a:defRPr/>
            </a:pPr>
            <a:endParaRPr lang="en-US"/>
          </a:p>
        </p:txBody>
      </p:sp>
      <p:sp>
        <p:nvSpPr>
          <p:cNvPr id="10" name="Footer Placeholder 4"/>
          <p:cNvSpPr>
            <a:spLocks noGrp="1"/>
          </p:cNvSpPr>
          <p:nvPr>
            <p:ph type="ftr" sz="quarter" idx="16"/>
          </p:nvPr>
        </p:nvSpPr>
        <p:spPr/>
        <p:txBody>
          <a:bodyPr/>
          <a:lstStyle>
            <a:lvl1pPr>
              <a:defRPr/>
            </a:lvl1pPr>
          </a:lstStyle>
          <a:p>
            <a:pPr>
              <a:defRPr/>
            </a:pPr>
            <a:r>
              <a:rPr lang="en-US"/>
              <a:t>CONFIDENTIAL</a:t>
            </a:r>
            <a:endParaRPr lang="en-US" dirty="0"/>
          </a:p>
        </p:txBody>
      </p:sp>
      <p:sp>
        <p:nvSpPr>
          <p:cNvPr id="11" name="Slide Number Placeholder 5"/>
          <p:cNvSpPr>
            <a:spLocks noGrp="1"/>
          </p:cNvSpPr>
          <p:nvPr>
            <p:ph type="sldNum" sz="quarter" idx="17"/>
          </p:nvPr>
        </p:nvSpPr>
        <p:spPr/>
        <p:txBody>
          <a:bodyPr/>
          <a:lstStyle>
            <a:lvl1pPr>
              <a:defRPr/>
            </a:lvl1pPr>
          </a:lstStyle>
          <a:p>
            <a:pPr>
              <a:defRPr/>
            </a:pPr>
            <a:fld id="{07970D94-A2E1-47AE-8B8D-E9F69BBC8B40}"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0" y="1371600"/>
            <a:ext cx="2971800" cy="3429000"/>
          </a:xfrm>
        </p:spPr>
        <p:txBody>
          <a:bodyPr tIns="365760" rtlCol="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457200" y="4953000"/>
            <a:ext cx="2057400" cy="1066800"/>
          </a:xfrm>
        </p:spPr>
        <p:txBody>
          <a:bodyPr/>
          <a:lstStyle>
            <a:lvl1pPr marL="0" indent="0">
              <a:lnSpc>
                <a:spcPct val="90000"/>
              </a:lnSpc>
              <a:spcBef>
                <a:spcPts val="0"/>
              </a:spcBef>
              <a:buNone/>
              <a:defRPr sz="1800">
                <a:solidFill>
                  <a:schemeClr val="tx1"/>
                </a:solidFill>
              </a:defRPr>
            </a:lvl1pPr>
            <a:lvl2pPr marL="0" indent="0">
              <a:buNone/>
              <a:defRPr sz="1800">
                <a:solidFill>
                  <a:schemeClr val="accent4"/>
                </a:solidFill>
              </a:defRPr>
            </a:lvl2pPr>
            <a:lvl3pPr marL="0" indent="0">
              <a:buNone/>
              <a:defRPr sz="1800">
                <a:solidFill>
                  <a:schemeClr val="accent4"/>
                </a:solidFill>
              </a:defRPr>
            </a:lvl3pPr>
            <a:lvl4pPr marL="0" indent="0">
              <a:buNone/>
              <a:defRPr sz="1800">
                <a:solidFill>
                  <a:schemeClr val="accent4"/>
                </a:solidFill>
              </a:defRPr>
            </a:lvl4pPr>
            <a:lvl5pPr marL="0" indent="0">
              <a:buNone/>
              <a:defRPr sz="1800">
                <a:solidFill>
                  <a:schemeClr val="accent4"/>
                </a:solidFill>
              </a:defRPr>
            </a:lvl5pPr>
            <a:lvl6pPr marL="0" indent="0">
              <a:buNone/>
              <a:defRPr sz="1800">
                <a:solidFill>
                  <a:schemeClr val="accent4"/>
                </a:solidFill>
              </a:defRPr>
            </a:lvl6pPr>
            <a:lvl7pPr marL="0" indent="0">
              <a:buNone/>
              <a:defRPr sz="1800">
                <a:solidFill>
                  <a:schemeClr val="accent4"/>
                </a:solidFill>
              </a:defRPr>
            </a:lvl7pPr>
            <a:lvl8pPr marL="0" indent="0">
              <a:buNone/>
              <a:defRPr sz="1800">
                <a:solidFill>
                  <a:schemeClr val="accent4"/>
                </a:solidFill>
              </a:defRPr>
            </a:lvl8pPr>
            <a:lvl9pPr marL="0" indent="0">
              <a:buNone/>
              <a:defRPr sz="1800">
                <a:solidFill>
                  <a:schemeClr val="accent4"/>
                </a:solidFill>
              </a:defRPr>
            </a:lvl9pPr>
          </a:lstStyle>
          <a:p>
            <a:pPr lvl="0"/>
            <a:r>
              <a:rPr lang="en-US" smtClean="0"/>
              <a:t>Click to edit Master text styles</a:t>
            </a:r>
          </a:p>
        </p:txBody>
      </p:sp>
      <p:sp>
        <p:nvSpPr>
          <p:cNvPr id="8" name="Picture Placeholder 2"/>
          <p:cNvSpPr>
            <a:spLocks noGrp="1"/>
          </p:cNvSpPr>
          <p:nvPr>
            <p:ph type="pic" idx="13"/>
          </p:nvPr>
        </p:nvSpPr>
        <p:spPr>
          <a:xfrm>
            <a:off x="3086100" y="1371600"/>
            <a:ext cx="2971800" cy="3429000"/>
          </a:xfrm>
        </p:spPr>
        <p:txBody>
          <a:bodyPr tIns="365760" rtlCol="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9" name="Text Placeholder 3"/>
          <p:cNvSpPr>
            <a:spLocks noGrp="1"/>
          </p:cNvSpPr>
          <p:nvPr>
            <p:ph type="body" sz="half" idx="14"/>
          </p:nvPr>
        </p:nvSpPr>
        <p:spPr>
          <a:xfrm>
            <a:off x="3543300" y="4953000"/>
            <a:ext cx="2057400" cy="1066800"/>
          </a:xfrm>
        </p:spPr>
        <p:txBody>
          <a:bodyPr/>
          <a:lstStyle>
            <a:lvl1pPr marL="0" indent="0">
              <a:lnSpc>
                <a:spcPct val="90000"/>
              </a:lnSpc>
              <a:spcBef>
                <a:spcPts val="0"/>
              </a:spcBef>
              <a:buNone/>
              <a:defRPr sz="1800">
                <a:solidFill>
                  <a:schemeClr val="tx1"/>
                </a:solidFill>
              </a:defRPr>
            </a:lvl1pPr>
            <a:lvl2pPr marL="0" indent="0">
              <a:buNone/>
              <a:defRPr sz="1800">
                <a:solidFill>
                  <a:schemeClr val="accent4"/>
                </a:solidFill>
              </a:defRPr>
            </a:lvl2pPr>
            <a:lvl3pPr marL="0" indent="0">
              <a:buNone/>
              <a:defRPr sz="1800">
                <a:solidFill>
                  <a:schemeClr val="accent4"/>
                </a:solidFill>
              </a:defRPr>
            </a:lvl3pPr>
            <a:lvl4pPr marL="0" indent="0">
              <a:buNone/>
              <a:defRPr sz="1800">
                <a:solidFill>
                  <a:schemeClr val="accent4"/>
                </a:solidFill>
              </a:defRPr>
            </a:lvl4pPr>
            <a:lvl5pPr marL="0" indent="0">
              <a:buNone/>
              <a:defRPr sz="1800">
                <a:solidFill>
                  <a:schemeClr val="accent4"/>
                </a:solidFill>
              </a:defRPr>
            </a:lvl5pPr>
            <a:lvl6pPr marL="0" indent="0">
              <a:buNone/>
              <a:defRPr sz="1800">
                <a:solidFill>
                  <a:schemeClr val="accent4"/>
                </a:solidFill>
              </a:defRPr>
            </a:lvl6pPr>
            <a:lvl7pPr marL="0" indent="0">
              <a:buNone/>
              <a:defRPr sz="1800">
                <a:solidFill>
                  <a:schemeClr val="accent4"/>
                </a:solidFill>
              </a:defRPr>
            </a:lvl7pPr>
            <a:lvl8pPr marL="0" indent="0">
              <a:buNone/>
              <a:defRPr sz="1800">
                <a:solidFill>
                  <a:schemeClr val="accent4"/>
                </a:solidFill>
              </a:defRPr>
            </a:lvl8pPr>
            <a:lvl9pPr marL="0" indent="0">
              <a:buNone/>
              <a:defRPr sz="1800">
                <a:solidFill>
                  <a:schemeClr val="accent4"/>
                </a:solidFill>
              </a:defRPr>
            </a:lvl9pPr>
          </a:lstStyle>
          <a:p>
            <a:pPr lvl="0"/>
            <a:r>
              <a:rPr lang="en-US" smtClean="0"/>
              <a:t>Click to edit Master text styles</a:t>
            </a:r>
          </a:p>
        </p:txBody>
      </p:sp>
      <p:sp>
        <p:nvSpPr>
          <p:cNvPr id="10" name="Picture Placeholder 2"/>
          <p:cNvSpPr>
            <a:spLocks noGrp="1"/>
          </p:cNvSpPr>
          <p:nvPr>
            <p:ph type="pic" idx="15"/>
          </p:nvPr>
        </p:nvSpPr>
        <p:spPr>
          <a:xfrm>
            <a:off x="6172200" y="1371600"/>
            <a:ext cx="2971800" cy="3429000"/>
          </a:xfrm>
        </p:spPr>
        <p:txBody>
          <a:bodyPr tIns="365760" rtlCol="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11" name="Text Placeholder 3"/>
          <p:cNvSpPr>
            <a:spLocks noGrp="1"/>
          </p:cNvSpPr>
          <p:nvPr>
            <p:ph type="body" sz="half" idx="16"/>
          </p:nvPr>
        </p:nvSpPr>
        <p:spPr>
          <a:xfrm>
            <a:off x="6629400" y="4953000"/>
            <a:ext cx="2057400" cy="1066800"/>
          </a:xfrm>
        </p:spPr>
        <p:txBody>
          <a:bodyPr/>
          <a:lstStyle>
            <a:lvl1pPr marL="0" indent="0">
              <a:lnSpc>
                <a:spcPct val="90000"/>
              </a:lnSpc>
              <a:spcBef>
                <a:spcPts val="0"/>
              </a:spcBef>
              <a:buNone/>
              <a:defRPr sz="1800">
                <a:solidFill>
                  <a:schemeClr val="tx1"/>
                </a:solidFill>
              </a:defRPr>
            </a:lvl1pPr>
            <a:lvl2pPr marL="0" indent="0">
              <a:buNone/>
              <a:defRPr sz="1800">
                <a:solidFill>
                  <a:schemeClr val="accent4"/>
                </a:solidFill>
              </a:defRPr>
            </a:lvl2pPr>
            <a:lvl3pPr marL="0" indent="0">
              <a:buNone/>
              <a:defRPr sz="1800">
                <a:solidFill>
                  <a:schemeClr val="accent4"/>
                </a:solidFill>
              </a:defRPr>
            </a:lvl3pPr>
            <a:lvl4pPr marL="0" indent="0">
              <a:buNone/>
              <a:defRPr sz="1800">
                <a:solidFill>
                  <a:schemeClr val="accent4"/>
                </a:solidFill>
              </a:defRPr>
            </a:lvl4pPr>
            <a:lvl5pPr marL="0" indent="0">
              <a:buNone/>
              <a:defRPr sz="1800">
                <a:solidFill>
                  <a:schemeClr val="accent4"/>
                </a:solidFill>
              </a:defRPr>
            </a:lvl5pPr>
            <a:lvl6pPr marL="0" indent="0">
              <a:buNone/>
              <a:defRPr sz="1800">
                <a:solidFill>
                  <a:schemeClr val="accent4"/>
                </a:solidFill>
              </a:defRPr>
            </a:lvl6pPr>
            <a:lvl7pPr marL="0" indent="0">
              <a:buNone/>
              <a:defRPr sz="1800">
                <a:solidFill>
                  <a:schemeClr val="accent4"/>
                </a:solidFill>
              </a:defRPr>
            </a:lvl7pPr>
            <a:lvl8pPr marL="0" indent="0">
              <a:buNone/>
              <a:defRPr sz="1800">
                <a:solidFill>
                  <a:schemeClr val="accent4"/>
                </a:solidFill>
              </a:defRPr>
            </a:lvl8pPr>
            <a:lvl9pPr marL="0" indent="0">
              <a:buNone/>
              <a:defRPr sz="1800">
                <a:solidFill>
                  <a:schemeClr val="accent4"/>
                </a:solidFill>
              </a:defRPr>
            </a:lvl9pPr>
          </a:lstStyle>
          <a:p>
            <a:pPr lvl="0"/>
            <a:r>
              <a:rPr lang="en-US" smtClean="0"/>
              <a:t>Click to edit Master text styles</a:t>
            </a:r>
          </a:p>
        </p:txBody>
      </p:sp>
      <p:sp>
        <p:nvSpPr>
          <p:cNvPr id="12" name="Date Placeholder 3"/>
          <p:cNvSpPr>
            <a:spLocks noGrp="1"/>
          </p:cNvSpPr>
          <p:nvPr>
            <p:ph type="dt" sz="half" idx="17"/>
          </p:nvPr>
        </p:nvSpPr>
        <p:spPr/>
        <p:txBody>
          <a:bodyPr/>
          <a:lstStyle>
            <a:lvl1pPr>
              <a:defRPr/>
            </a:lvl1pPr>
          </a:lstStyle>
          <a:p>
            <a:pPr>
              <a:defRPr/>
            </a:pPr>
            <a:endParaRPr lang="en-US"/>
          </a:p>
        </p:txBody>
      </p:sp>
      <p:sp>
        <p:nvSpPr>
          <p:cNvPr id="13" name="Footer Placeholder 4"/>
          <p:cNvSpPr>
            <a:spLocks noGrp="1"/>
          </p:cNvSpPr>
          <p:nvPr>
            <p:ph type="ftr" sz="quarter" idx="18"/>
          </p:nvPr>
        </p:nvSpPr>
        <p:spPr/>
        <p:txBody>
          <a:bodyPr/>
          <a:lstStyle>
            <a:lvl1pPr>
              <a:defRPr/>
            </a:lvl1pPr>
          </a:lstStyle>
          <a:p>
            <a:pPr>
              <a:defRPr/>
            </a:pPr>
            <a:r>
              <a:rPr lang="en-US"/>
              <a:t>CONFIDENTIAL</a:t>
            </a:r>
            <a:endParaRPr lang="en-US" dirty="0"/>
          </a:p>
        </p:txBody>
      </p:sp>
      <p:sp>
        <p:nvSpPr>
          <p:cNvPr id="14" name="Slide Number Placeholder 5"/>
          <p:cNvSpPr>
            <a:spLocks noGrp="1"/>
          </p:cNvSpPr>
          <p:nvPr>
            <p:ph type="sldNum" sz="quarter" idx="19"/>
          </p:nvPr>
        </p:nvSpPr>
        <p:spPr/>
        <p:txBody>
          <a:bodyPr/>
          <a:lstStyle>
            <a:lvl1pPr>
              <a:defRPr/>
            </a:lvl1pPr>
          </a:lstStyle>
          <a:p>
            <a:pPr>
              <a:defRPr/>
            </a:pPr>
            <a:fld id="{77E4A790-AC66-4FE4-985E-62562DE858F4}"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Custom Section Header">
    <p:bg bwMode="ltGray">
      <p:bgPr>
        <a:solidFill>
          <a:schemeClr val="bg2">
            <a:lumMod val="60000"/>
            <a:lumOff val="40000"/>
          </a:schemeClr>
        </a:solidFill>
        <a:effectLst/>
      </p:bgPr>
    </p:bg>
    <p:spTree>
      <p:nvGrpSpPr>
        <p:cNvPr id="1" name=""/>
        <p:cNvGrpSpPr/>
        <p:nvPr/>
      </p:nvGrpSpPr>
      <p:grpSpPr>
        <a:xfrm>
          <a:off x="0" y="0"/>
          <a:ext cx="0" cy="0"/>
          <a:chOff x="0" y="0"/>
          <a:chExt cx="0" cy="0"/>
        </a:xfrm>
      </p:grpSpPr>
      <p:grpSp>
        <p:nvGrpSpPr>
          <p:cNvPr id="4" name="Group 3"/>
          <p:cNvGrpSpPr>
            <a:grpSpLocks/>
          </p:cNvGrpSpPr>
          <p:nvPr userDrawn="1"/>
        </p:nvGrpSpPr>
        <p:grpSpPr bwMode="auto">
          <a:xfrm>
            <a:off x="0" y="0"/>
            <a:ext cx="9155113" cy="6867525"/>
            <a:chOff x="0" y="0"/>
            <a:chExt cx="9154736" cy="6867797"/>
          </a:xfrm>
        </p:grpSpPr>
        <p:pic>
          <p:nvPicPr>
            <p:cNvPr id="5" name="Picture 14"/>
            <p:cNvPicPr>
              <a:picLocks noChangeAspect="1"/>
            </p:cNvPicPr>
            <p:nvPr/>
          </p:nvPicPr>
          <p:blipFill>
            <a:blip r:embed="rId2" cstate="print"/>
            <a:srcRect/>
            <a:stretch>
              <a:fillRect/>
            </a:stretch>
          </p:blipFill>
          <p:spPr bwMode="ltGray">
            <a:xfrm>
              <a:off x="0" y="0"/>
              <a:ext cx="6409944" cy="6867797"/>
            </a:xfrm>
            <a:prstGeom prst="rect">
              <a:avLst/>
            </a:prstGeom>
            <a:noFill/>
            <a:ln w="9525">
              <a:noFill/>
              <a:miter lim="800000"/>
              <a:headEnd/>
              <a:tailEnd/>
            </a:ln>
          </p:spPr>
        </p:pic>
        <p:pic>
          <p:nvPicPr>
            <p:cNvPr id="6" name="Picture 15"/>
            <p:cNvPicPr>
              <a:picLocks noChangeAspect="1"/>
            </p:cNvPicPr>
            <p:nvPr/>
          </p:nvPicPr>
          <p:blipFill>
            <a:blip r:embed="rId3" cstate="print"/>
            <a:srcRect/>
            <a:stretch>
              <a:fillRect/>
            </a:stretch>
          </p:blipFill>
          <p:spPr bwMode="ltGray">
            <a:xfrm>
              <a:off x="3457935" y="856"/>
              <a:ext cx="5696801" cy="3154680"/>
            </a:xfrm>
            <a:prstGeom prst="rect">
              <a:avLst/>
            </a:prstGeom>
            <a:noFill/>
            <a:ln w="9525">
              <a:noFill/>
              <a:miter lim="800000"/>
              <a:headEnd/>
              <a:tailEnd/>
            </a:ln>
          </p:spPr>
        </p:pic>
        <p:grpSp>
          <p:nvGrpSpPr>
            <p:cNvPr id="7" name="Group 4"/>
            <p:cNvGrpSpPr>
              <a:grpSpLocks/>
            </p:cNvGrpSpPr>
            <p:nvPr/>
          </p:nvGrpSpPr>
          <p:grpSpPr bwMode="auto">
            <a:xfrm>
              <a:off x="448524" y="6446044"/>
              <a:ext cx="1099793" cy="173355"/>
              <a:chOff x="-84138" y="5622925"/>
              <a:chExt cx="4330701" cy="682626"/>
            </a:xfrm>
          </p:grpSpPr>
          <p:sp>
            <p:nvSpPr>
              <p:cNvPr id="8" name="Freeform 6"/>
              <p:cNvSpPr>
                <a:spLocks/>
              </p:cNvSpPr>
              <p:nvPr/>
            </p:nvSpPr>
            <p:spPr bwMode="ltGray">
              <a:xfrm>
                <a:off x="1587692" y="5645808"/>
                <a:ext cx="912633" cy="656400"/>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9" name="Freeform 7"/>
              <p:cNvSpPr>
                <a:spLocks/>
              </p:cNvSpPr>
              <p:nvPr/>
            </p:nvSpPr>
            <p:spPr bwMode="ltGray">
              <a:xfrm>
                <a:off x="3162921" y="5645808"/>
                <a:ext cx="356304" cy="656400"/>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0" name="Freeform 8"/>
              <p:cNvSpPr>
                <a:spLocks noEditPoints="1"/>
              </p:cNvSpPr>
              <p:nvPr/>
            </p:nvSpPr>
            <p:spPr bwMode="ltGray">
              <a:xfrm>
                <a:off x="3506723" y="5645808"/>
                <a:ext cx="581333" cy="662649"/>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1" name="Freeform 9"/>
              <p:cNvSpPr>
                <a:spLocks noEditPoints="1"/>
              </p:cNvSpPr>
              <p:nvPr/>
            </p:nvSpPr>
            <p:spPr bwMode="ltGray">
              <a:xfrm>
                <a:off x="2500325" y="5645808"/>
                <a:ext cx="550080" cy="662649"/>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2" name="Freeform 10"/>
              <p:cNvSpPr>
                <a:spLocks/>
              </p:cNvSpPr>
              <p:nvPr/>
            </p:nvSpPr>
            <p:spPr bwMode="ltGray">
              <a:xfrm>
                <a:off x="-81299" y="5620802"/>
                <a:ext cx="1631485" cy="687655"/>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3" name="Freeform 11"/>
              <p:cNvSpPr>
                <a:spLocks noEditPoints="1"/>
              </p:cNvSpPr>
              <p:nvPr/>
            </p:nvSpPr>
            <p:spPr bwMode="ltGray">
              <a:xfrm>
                <a:off x="4094309" y="5645808"/>
                <a:ext cx="150022" cy="162537"/>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4" name="Freeform 12"/>
              <p:cNvSpPr>
                <a:spLocks noEditPoints="1"/>
              </p:cNvSpPr>
              <p:nvPr/>
            </p:nvSpPr>
            <p:spPr bwMode="ltGray">
              <a:xfrm>
                <a:off x="4138063" y="5683317"/>
                <a:ext cx="62509" cy="81270"/>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grpSp>
      </p:grpSp>
      <p:sp>
        <p:nvSpPr>
          <p:cNvPr id="2" name="Title 1"/>
          <p:cNvSpPr>
            <a:spLocks noGrp="1"/>
          </p:cNvSpPr>
          <p:nvPr>
            <p:ph type="title"/>
          </p:nvPr>
        </p:nvSpPr>
        <p:spPr>
          <a:xfrm>
            <a:off x="457200" y="1676400"/>
            <a:ext cx="4572000" cy="1524000"/>
          </a:xfrm>
        </p:spPr>
        <p:txBody>
          <a:bodyPr/>
          <a:lstStyle>
            <a:lvl1pPr algn="l">
              <a:defRPr sz="3600" b="1"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457200" y="3276600"/>
            <a:ext cx="4572000" cy="609600"/>
          </a:xfrm>
        </p:spPr>
        <p:txBody>
          <a:bodyPr/>
          <a:lstStyle>
            <a:lvl1pPr marL="0" indent="0">
              <a:spcBef>
                <a:spcPts val="0"/>
              </a:spcBef>
              <a:buNone/>
              <a:defRPr sz="2000">
                <a:solidFill>
                  <a:schemeClr val="tx1"/>
                </a:solidFill>
              </a:defRPr>
            </a:lvl1pPr>
            <a:lvl2pPr marL="0" indent="0">
              <a:buNone/>
              <a:defRPr sz="2000">
                <a:solidFill>
                  <a:schemeClr val="accent4"/>
                </a:solidFill>
              </a:defRPr>
            </a:lvl2pPr>
            <a:lvl3pPr marL="0" indent="0">
              <a:buNone/>
              <a:defRPr sz="2000">
                <a:solidFill>
                  <a:schemeClr val="accent4"/>
                </a:solidFill>
              </a:defRPr>
            </a:lvl3pPr>
            <a:lvl4pPr marL="0" indent="0">
              <a:buNone/>
              <a:defRPr sz="2000">
                <a:solidFill>
                  <a:schemeClr val="accent4"/>
                </a:solidFill>
              </a:defRPr>
            </a:lvl4pPr>
            <a:lvl5pPr marL="0" indent="0">
              <a:buNone/>
              <a:defRPr sz="2000">
                <a:solidFill>
                  <a:schemeClr val="accent4"/>
                </a:solidFill>
              </a:defRPr>
            </a:lvl5pPr>
            <a:lvl6pPr marL="0" indent="0">
              <a:buNone/>
              <a:defRPr sz="2000">
                <a:solidFill>
                  <a:schemeClr val="accent4"/>
                </a:solidFill>
              </a:defRPr>
            </a:lvl6pPr>
            <a:lvl7pPr marL="0" indent="0">
              <a:buNone/>
              <a:defRPr sz="2000">
                <a:solidFill>
                  <a:schemeClr val="accent4"/>
                </a:solidFill>
              </a:defRPr>
            </a:lvl7pPr>
            <a:lvl8pPr marL="0" indent="0">
              <a:buNone/>
              <a:defRPr sz="2000">
                <a:solidFill>
                  <a:schemeClr val="accent4"/>
                </a:solidFill>
              </a:defRPr>
            </a:lvl8pPr>
            <a:lvl9pPr marL="0" indent="0">
              <a:buNone/>
              <a:defRPr sz="2000">
                <a:solidFill>
                  <a:schemeClr val="accent4"/>
                </a:solidFill>
              </a:defRPr>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ustom Quote">
    <p:bg bwMode="ltGray">
      <p:bgPr>
        <a:solidFill>
          <a:schemeClr val="bg2">
            <a:lumMod val="60000"/>
            <a:lumOff val="40000"/>
          </a:schemeClr>
        </a:solidFill>
        <a:effectLst/>
      </p:bgPr>
    </p:bg>
    <p:spTree>
      <p:nvGrpSpPr>
        <p:cNvPr id="1" name=""/>
        <p:cNvGrpSpPr/>
        <p:nvPr/>
      </p:nvGrpSpPr>
      <p:grpSpPr>
        <a:xfrm>
          <a:off x="0" y="0"/>
          <a:ext cx="0" cy="0"/>
          <a:chOff x="0" y="0"/>
          <a:chExt cx="0" cy="0"/>
        </a:xfrm>
      </p:grpSpPr>
      <p:grpSp>
        <p:nvGrpSpPr>
          <p:cNvPr id="4" name="Group 15"/>
          <p:cNvGrpSpPr>
            <a:grpSpLocks/>
          </p:cNvGrpSpPr>
          <p:nvPr/>
        </p:nvGrpSpPr>
        <p:grpSpPr bwMode="auto">
          <a:xfrm>
            <a:off x="0" y="2854325"/>
            <a:ext cx="4752975" cy="4003675"/>
            <a:chOff x="0" y="2855067"/>
            <a:chExt cx="4753484" cy="4002933"/>
          </a:xfrm>
        </p:grpSpPr>
        <p:pic>
          <p:nvPicPr>
            <p:cNvPr id="6" name="Picture 16"/>
            <p:cNvPicPr>
              <a:picLocks noChangeAspect="1"/>
            </p:cNvPicPr>
            <p:nvPr/>
          </p:nvPicPr>
          <p:blipFill>
            <a:blip r:embed="rId2" cstate="print"/>
            <a:srcRect/>
            <a:stretch>
              <a:fillRect/>
            </a:stretch>
          </p:blipFill>
          <p:spPr bwMode="ltGray">
            <a:xfrm>
              <a:off x="0" y="2855067"/>
              <a:ext cx="4753484" cy="4002933"/>
            </a:xfrm>
            <a:prstGeom prst="rect">
              <a:avLst/>
            </a:prstGeom>
            <a:noFill/>
            <a:ln w="9525">
              <a:noFill/>
              <a:miter lim="800000"/>
              <a:headEnd/>
              <a:tailEnd/>
            </a:ln>
          </p:spPr>
        </p:pic>
        <p:grpSp>
          <p:nvGrpSpPr>
            <p:cNvPr id="7" name="Group 17"/>
            <p:cNvGrpSpPr/>
            <p:nvPr/>
          </p:nvGrpSpPr>
          <p:grpSpPr bwMode="ltGray">
            <a:xfrm>
              <a:off x="448524" y="6446044"/>
              <a:ext cx="1099793" cy="173355"/>
              <a:chOff x="-84138" y="5622925"/>
              <a:chExt cx="4330701" cy="682626"/>
            </a:xfrm>
            <a:solidFill>
              <a:srgbClr val="FFFFFF"/>
            </a:solidFill>
          </p:grpSpPr>
          <p:sp>
            <p:nvSpPr>
              <p:cNvPr id="8" name="Freeform 18"/>
              <p:cNvSpPr>
                <a:spLocks/>
              </p:cNvSpPr>
              <p:nvPr/>
            </p:nvSpPr>
            <p:spPr bwMode="ltGray">
              <a:xfrm>
                <a:off x="1589088" y="5649913"/>
                <a:ext cx="914400" cy="647700"/>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9" name="Freeform 19"/>
              <p:cNvSpPr>
                <a:spLocks/>
              </p:cNvSpPr>
              <p:nvPr/>
            </p:nvSpPr>
            <p:spPr bwMode="ltGray">
              <a:xfrm>
                <a:off x="3163888" y="5649913"/>
                <a:ext cx="354013" cy="647700"/>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0" name="Freeform 20"/>
              <p:cNvSpPr>
                <a:spLocks noEditPoints="1"/>
              </p:cNvSpPr>
              <p:nvPr/>
            </p:nvSpPr>
            <p:spPr bwMode="ltGray">
              <a:xfrm>
                <a:off x="3509963" y="5649913"/>
                <a:ext cx="579438" cy="655638"/>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1" name="Freeform 21"/>
              <p:cNvSpPr>
                <a:spLocks noEditPoints="1"/>
              </p:cNvSpPr>
              <p:nvPr/>
            </p:nvSpPr>
            <p:spPr bwMode="ltGray">
              <a:xfrm>
                <a:off x="2503488" y="5649913"/>
                <a:ext cx="547688" cy="655638"/>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3" name="Freeform 10"/>
              <p:cNvSpPr>
                <a:spLocks/>
              </p:cNvSpPr>
              <p:nvPr/>
            </p:nvSpPr>
            <p:spPr bwMode="ltGray">
              <a:xfrm>
                <a:off x="-84138" y="5622925"/>
                <a:ext cx="1635125" cy="682625"/>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4" name="Freeform 11"/>
              <p:cNvSpPr>
                <a:spLocks noEditPoints="1"/>
              </p:cNvSpPr>
              <p:nvPr/>
            </p:nvSpPr>
            <p:spPr bwMode="ltGray">
              <a:xfrm>
                <a:off x="4097338" y="5649913"/>
                <a:ext cx="149225" cy="157163"/>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5" name="Freeform 12"/>
              <p:cNvSpPr>
                <a:spLocks noEditPoints="1"/>
              </p:cNvSpPr>
              <p:nvPr/>
            </p:nvSpPr>
            <p:spPr bwMode="ltGray">
              <a:xfrm>
                <a:off x="4141788" y="5688013"/>
                <a:ext cx="63500" cy="76200"/>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grpSp>
      </p:grpSp>
      <p:sp>
        <p:nvSpPr>
          <p:cNvPr id="12" name="Text Placeholder 2"/>
          <p:cNvSpPr>
            <a:spLocks noGrp="1"/>
          </p:cNvSpPr>
          <p:nvPr>
            <p:ph type="body" idx="10"/>
          </p:nvPr>
        </p:nvSpPr>
        <p:spPr>
          <a:xfrm>
            <a:off x="685798" y="2593231"/>
            <a:ext cx="3609977" cy="533400"/>
          </a:xfrm>
        </p:spPr>
        <p:txBody>
          <a:bodyPr/>
          <a:lstStyle>
            <a:lvl1pPr marL="0" indent="0">
              <a:spcBef>
                <a:spcPts val="0"/>
              </a:spcBef>
              <a:buNone/>
              <a:defRPr sz="1600">
                <a:solidFill>
                  <a:schemeClr val="accent1"/>
                </a:solidFill>
              </a:defRPr>
            </a:lvl1pPr>
            <a:lvl2pPr marL="0" indent="0">
              <a:spcBef>
                <a:spcPts val="0"/>
              </a:spcBef>
              <a:buNone/>
              <a:defRPr sz="1600">
                <a:solidFill>
                  <a:schemeClr val="accent1"/>
                </a:solidFill>
              </a:defRPr>
            </a:lvl2pPr>
            <a:lvl3pPr marL="0" indent="0">
              <a:spcBef>
                <a:spcPts val="0"/>
              </a:spcBef>
              <a:buNone/>
              <a:defRPr sz="1600">
                <a:solidFill>
                  <a:schemeClr val="accent1"/>
                </a:solidFill>
              </a:defRPr>
            </a:lvl3pPr>
            <a:lvl4pPr marL="0" indent="0">
              <a:spcBef>
                <a:spcPts val="0"/>
              </a:spcBef>
              <a:buNone/>
              <a:defRPr sz="1600">
                <a:solidFill>
                  <a:schemeClr val="accent1"/>
                </a:solidFill>
              </a:defRPr>
            </a:lvl4pPr>
            <a:lvl5pPr marL="0" indent="0">
              <a:spcBef>
                <a:spcPts val="0"/>
              </a:spcBef>
              <a:buNone/>
              <a:defRPr sz="1600">
                <a:solidFill>
                  <a:schemeClr val="accent1"/>
                </a:solidFill>
              </a:defRPr>
            </a:lvl5pPr>
            <a:lvl6pPr marL="0" indent="0">
              <a:spcBef>
                <a:spcPts val="0"/>
              </a:spcBef>
              <a:buNone/>
              <a:defRPr sz="1600">
                <a:solidFill>
                  <a:schemeClr val="accent1"/>
                </a:solidFill>
              </a:defRPr>
            </a:lvl6pPr>
            <a:lvl7pPr marL="0" indent="0">
              <a:spcBef>
                <a:spcPts val="0"/>
              </a:spcBef>
              <a:buNone/>
              <a:defRPr sz="1600">
                <a:solidFill>
                  <a:schemeClr val="accent1"/>
                </a:solidFill>
              </a:defRPr>
            </a:lvl7pPr>
            <a:lvl8pPr marL="0" indent="0">
              <a:spcBef>
                <a:spcPts val="0"/>
              </a:spcBef>
              <a:buNone/>
              <a:defRPr sz="1600">
                <a:solidFill>
                  <a:schemeClr val="accent1"/>
                </a:solidFill>
              </a:defRPr>
            </a:lvl8pPr>
            <a:lvl9pPr marL="0" indent="0">
              <a:spcBef>
                <a:spcPts val="0"/>
              </a:spcBef>
              <a:buNone/>
              <a:defRPr sz="1600">
                <a:solidFill>
                  <a:schemeClr val="accent1"/>
                </a:solidFill>
              </a:defRPr>
            </a:lvl9pPr>
          </a:lstStyle>
          <a:p>
            <a:pPr lvl="0"/>
            <a:r>
              <a:rPr lang="en-US" dirty="0" smtClean="0"/>
              <a:t>Click to edit Master text styles</a:t>
            </a:r>
          </a:p>
        </p:txBody>
      </p:sp>
      <p:sp>
        <p:nvSpPr>
          <p:cNvPr id="5" name="Text Placeholder 4"/>
          <p:cNvSpPr>
            <a:spLocks noGrp="1"/>
          </p:cNvSpPr>
          <p:nvPr>
            <p:ph type="body" sz="quarter" idx="11"/>
          </p:nvPr>
        </p:nvSpPr>
        <p:spPr>
          <a:xfrm>
            <a:off x="632460" y="457200"/>
            <a:ext cx="3657600" cy="2011680"/>
          </a:xfrm>
        </p:spPr>
        <p:txBody>
          <a:bodyPr/>
          <a:lstStyle>
            <a:lvl1pPr marL="58738" indent="-55563">
              <a:lnSpc>
                <a:spcPct val="100000"/>
              </a:lnSpc>
              <a:spcBef>
                <a:spcPts val="0"/>
              </a:spcBef>
              <a:buNone/>
              <a:defRPr sz="2200">
                <a:solidFill>
                  <a:schemeClr val="accent3">
                    <a:lumMod val="50000"/>
                  </a:schemeClr>
                </a:solidFill>
              </a:defRPr>
            </a:lvl1pPr>
            <a:lvl2pPr marL="3175" indent="0">
              <a:lnSpc>
                <a:spcPct val="100000"/>
              </a:lnSpc>
              <a:spcBef>
                <a:spcPts val="0"/>
              </a:spcBef>
              <a:buNone/>
              <a:defRPr sz="2200">
                <a:solidFill>
                  <a:schemeClr val="accent1">
                    <a:lumMod val="50000"/>
                  </a:schemeClr>
                </a:solidFill>
              </a:defRPr>
            </a:lvl2pPr>
            <a:lvl3pPr marL="3175" indent="0">
              <a:lnSpc>
                <a:spcPct val="100000"/>
              </a:lnSpc>
              <a:spcBef>
                <a:spcPts val="0"/>
              </a:spcBef>
              <a:buNone/>
              <a:defRPr sz="2200">
                <a:solidFill>
                  <a:schemeClr val="accent1">
                    <a:lumMod val="50000"/>
                  </a:schemeClr>
                </a:solidFill>
              </a:defRPr>
            </a:lvl3pPr>
            <a:lvl4pPr marL="3175" indent="0">
              <a:lnSpc>
                <a:spcPct val="100000"/>
              </a:lnSpc>
              <a:spcBef>
                <a:spcPts val="0"/>
              </a:spcBef>
              <a:buNone/>
              <a:defRPr sz="2200">
                <a:solidFill>
                  <a:schemeClr val="accent1">
                    <a:lumMod val="50000"/>
                  </a:schemeClr>
                </a:solidFill>
              </a:defRPr>
            </a:lvl4pPr>
            <a:lvl5pPr marL="3175" indent="0">
              <a:lnSpc>
                <a:spcPct val="100000"/>
              </a:lnSpc>
              <a:spcBef>
                <a:spcPts val="0"/>
              </a:spcBef>
              <a:buNone/>
              <a:defRPr sz="2200">
                <a:solidFill>
                  <a:schemeClr val="accent1">
                    <a:lumMod val="50000"/>
                  </a:schemeClr>
                </a:solidFill>
              </a:defRPr>
            </a:lvl5pPr>
            <a:lvl6pPr marL="3175" indent="0">
              <a:lnSpc>
                <a:spcPct val="100000"/>
              </a:lnSpc>
              <a:spcBef>
                <a:spcPts val="0"/>
              </a:spcBef>
              <a:buNone/>
              <a:defRPr sz="2200">
                <a:solidFill>
                  <a:schemeClr val="accent1">
                    <a:lumMod val="50000"/>
                  </a:schemeClr>
                </a:solidFill>
              </a:defRPr>
            </a:lvl6pPr>
            <a:lvl7pPr marL="3175" indent="0">
              <a:lnSpc>
                <a:spcPct val="100000"/>
              </a:lnSpc>
              <a:spcBef>
                <a:spcPts val="0"/>
              </a:spcBef>
              <a:buNone/>
              <a:defRPr sz="2200">
                <a:solidFill>
                  <a:schemeClr val="accent1">
                    <a:lumMod val="50000"/>
                  </a:schemeClr>
                </a:solidFill>
              </a:defRPr>
            </a:lvl7pPr>
            <a:lvl8pPr marL="3175" indent="0">
              <a:lnSpc>
                <a:spcPct val="100000"/>
              </a:lnSpc>
              <a:spcBef>
                <a:spcPts val="0"/>
              </a:spcBef>
              <a:buNone/>
              <a:defRPr sz="2200">
                <a:solidFill>
                  <a:schemeClr val="accent1">
                    <a:lumMod val="50000"/>
                  </a:schemeClr>
                </a:solidFill>
              </a:defRPr>
            </a:lvl8pPr>
            <a:lvl9pPr marL="3175" indent="0">
              <a:lnSpc>
                <a:spcPct val="100000"/>
              </a:lnSpc>
              <a:spcBef>
                <a:spcPts val="0"/>
              </a:spcBef>
              <a:buNone/>
              <a:defRPr sz="2200">
                <a:solidFill>
                  <a:schemeClr val="accent1">
                    <a:lumMod val="50000"/>
                  </a:schemeClr>
                </a:solidFill>
              </a:defRPr>
            </a:lvl9pPr>
          </a:lstStyle>
          <a:p>
            <a:pPr lvl="0"/>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ustom Metric 1">
    <p:bg bwMode="ltGray">
      <p:bgPr>
        <a:solidFill>
          <a:schemeClr val="bg2">
            <a:lumMod val="60000"/>
            <a:lumOff val="40000"/>
          </a:schemeClr>
        </a:solidFill>
        <a:effectLst/>
      </p:bgPr>
    </p:bg>
    <p:spTree>
      <p:nvGrpSpPr>
        <p:cNvPr id="1" name=""/>
        <p:cNvGrpSpPr/>
        <p:nvPr/>
      </p:nvGrpSpPr>
      <p:grpSpPr>
        <a:xfrm>
          <a:off x="0" y="0"/>
          <a:ext cx="0" cy="0"/>
          <a:chOff x="0" y="0"/>
          <a:chExt cx="0" cy="0"/>
        </a:xfrm>
      </p:grpSpPr>
      <p:grpSp>
        <p:nvGrpSpPr>
          <p:cNvPr id="5" name="Group 1"/>
          <p:cNvGrpSpPr>
            <a:grpSpLocks/>
          </p:cNvGrpSpPr>
          <p:nvPr/>
        </p:nvGrpSpPr>
        <p:grpSpPr bwMode="auto">
          <a:xfrm>
            <a:off x="449263" y="0"/>
            <a:ext cx="8694737" cy="6858000"/>
            <a:chOff x="448524" y="0"/>
            <a:chExt cx="8695476" cy="6858000"/>
          </a:xfrm>
        </p:grpSpPr>
        <p:pic>
          <p:nvPicPr>
            <p:cNvPr id="6" name="Picture 14"/>
            <p:cNvPicPr>
              <a:picLocks noChangeAspect="1"/>
            </p:cNvPicPr>
            <p:nvPr/>
          </p:nvPicPr>
          <p:blipFill>
            <a:blip r:embed="rId2" cstate="print"/>
            <a:srcRect/>
            <a:stretch>
              <a:fillRect/>
            </a:stretch>
          </p:blipFill>
          <p:spPr bwMode="ltGray">
            <a:xfrm>
              <a:off x="4578096" y="0"/>
              <a:ext cx="4565904" cy="6858000"/>
            </a:xfrm>
            <a:prstGeom prst="rect">
              <a:avLst/>
            </a:prstGeom>
            <a:noFill/>
            <a:ln w="9525">
              <a:noFill/>
              <a:miter lim="800000"/>
              <a:headEnd/>
              <a:tailEnd/>
            </a:ln>
          </p:spPr>
        </p:pic>
        <p:grpSp>
          <p:nvGrpSpPr>
            <p:cNvPr id="7" name="Group 15"/>
            <p:cNvGrpSpPr>
              <a:grpSpLocks/>
            </p:cNvGrpSpPr>
            <p:nvPr/>
          </p:nvGrpSpPr>
          <p:grpSpPr bwMode="auto">
            <a:xfrm>
              <a:off x="448524" y="6446044"/>
              <a:ext cx="1099793" cy="173355"/>
              <a:chOff x="-84138" y="5622925"/>
              <a:chExt cx="4330701" cy="682626"/>
            </a:xfrm>
          </p:grpSpPr>
          <p:sp>
            <p:nvSpPr>
              <p:cNvPr id="8" name="Freeform 6"/>
              <p:cNvSpPr>
                <a:spLocks/>
              </p:cNvSpPr>
              <p:nvPr/>
            </p:nvSpPr>
            <p:spPr bwMode="ltGray">
              <a:xfrm>
                <a:off x="1591316" y="5651056"/>
                <a:ext cx="912747" cy="650120"/>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9" name="Freeform 7"/>
              <p:cNvSpPr>
                <a:spLocks/>
              </p:cNvSpPr>
              <p:nvPr/>
            </p:nvSpPr>
            <p:spPr bwMode="ltGray">
              <a:xfrm>
                <a:off x="3166743" y="5651056"/>
                <a:ext cx="350095" cy="650120"/>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0" name="Freeform 8"/>
              <p:cNvSpPr>
                <a:spLocks noEditPoints="1"/>
              </p:cNvSpPr>
              <p:nvPr/>
            </p:nvSpPr>
            <p:spPr bwMode="ltGray">
              <a:xfrm>
                <a:off x="3510584" y="5651056"/>
                <a:ext cx="581410" cy="656369"/>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1" name="Freeform 9"/>
              <p:cNvSpPr>
                <a:spLocks noEditPoints="1"/>
              </p:cNvSpPr>
              <p:nvPr/>
            </p:nvSpPr>
            <p:spPr bwMode="ltGray">
              <a:xfrm>
                <a:off x="2504063" y="5651056"/>
                <a:ext cx="550149" cy="656369"/>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2" name="Freeform 10"/>
              <p:cNvSpPr>
                <a:spLocks/>
              </p:cNvSpPr>
              <p:nvPr/>
            </p:nvSpPr>
            <p:spPr bwMode="ltGray">
              <a:xfrm>
                <a:off x="-84138" y="5626052"/>
                <a:ext cx="1637944" cy="681374"/>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3" name="Freeform 11"/>
              <p:cNvSpPr>
                <a:spLocks noEditPoints="1"/>
              </p:cNvSpPr>
              <p:nvPr/>
            </p:nvSpPr>
            <p:spPr bwMode="ltGray">
              <a:xfrm>
                <a:off x="4098243" y="5651056"/>
                <a:ext cx="150041" cy="156277"/>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5" name="Freeform 12"/>
              <p:cNvSpPr>
                <a:spLocks noEditPoints="1"/>
              </p:cNvSpPr>
              <p:nvPr/>
            </p:nvSpPr>
            <p:spPr bwMode="ltGray">
              <a:xfrm>
                <a:off x="4142007" y="5688563"/>
                <a:ext cx="62517" cy="81263"/>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grpSp>
      </p:grpSp>
      <p:sp>
        <p:nvSpPr>
          <p:cNvPr id="4" name="Text Placeholder 3"/>
          <p:cNvSpPr>
            <a:spLocks noGrp="1"/>
          </p:cNvSpPr>
          <p:nvPr>
            <p:ph type="body" sz="quarter" idx="10"/>
          </p:nvPr>
        </p:nvSpPr>
        <p:spPr>
          <a:xfrm>
            <a:off x="992067" y="685800"/>
            <a:ext cx="3291840" cy="1676400"/>
          </a:xfrm>
        </p:spPr>
        <p:txBody>
          <a:bodyPr anchor="b"/>
          <a:lstStyle>
            <a:lvl1pPr marL="3175" indent="0">
              <a:spcBef>
                <a:spcPts val="0"/>
              </a:spcBef>
              <a:buNone/>
              <a:defRPr sz="11000">
                <a:solidFill>
                  <a:schemeClr val="accent3"/>
                </a:solidFill>
              </a:defRPr>
            </a:lvl1pPr>
            <a:lvl2pPr marL="3175" indent="0">
              <a:spcBef>
                <a:spcPts val="0"/>
              </a:spcBef>
              <a:buNone/>
              <a:defRPr sz="11000">
                <a:solidFill>
                  <a:schemeClr val="accent3"/>
                </a:solidFill>
              </a:defRPr>
            </a:lvl2pPr>
            <a:lvl3pPr marL="3175" indent="0">
              <a:spcBef>
                <a:spcPts val="0"/>
              </a:spcBef>
              <a:buNone/>
              <a:defRPr sz="11000">
                <a:solidFill>
                  <a:schemeClr val="accent3"/>
                </a:solidFill>
              </a:defRPr>
            </a:lvl3pPr>
            <a:lvl4pPr marL="3175" indent="0">
              <a:spcBef>
                <a:spcPts val="0"/>
              </a:spcBef>
              <a:buNone/>
              <a:defRPr sz="11000">
                <a:solidFill>
                  <a:schemeClr val="accent3"/>
                </a:solidFill>
              </a:defRPr>
            </a:lvl4pPr>
            <a:lvl5pPr marL="3175" indent="0">
              <a:spcBef>
                <a:spcPts val="0"/>
              </a:spcBef>
              <a:buNone/>
              <a:defRPr sz="11000">
                <a:solidFill>
                  <a:schemeClr val="accent3"/>
                </a:solidFill>
              </a:defRPr>
            </a:lvl5pPr>
            <a:lvl6pPr marL="3175" indent="0">
              <a:spcBef>
                <a:spcPts val="0"/>
              </a:spcBef>
              <a:buNone/>
              <a:defRPr sz="11000">
                <a:solidFill>
                  <a:schemeClr val="accent3"/>
                </a:solidFill>
              </a:defRPr>
            </a:lvl6pPr>
            <a:lvl7pPr marL="3175" indent="0">
              <a:spcBef>
                <a:spcPts val="0"/>
              </a:spcBef>
              <a:buNone/>
              <a:defRPr sz="11000">
                <a:solidFill>
                  <a:schemeClr val="accent3"/>
                </a:solidFill>
              </a:defRPr>
            </a:lvl7pPr>
            <a:lvl8pPr marL="3175" indent="0">
              <a:spcBef>
                <a:spcPts val="0"/>
              </a:spcBef>
              <a:buNone/>
              <a:defRPr sz="11000">
                <a:solidFill>
                  <a:schemeClr val="accent3"/>
                </a:solidFill>
              </a:defRPr>
            </a:lvl8pPr>
            <a:lvl9pPr marL="3175" indent="0">
              <a:spcBef>
                <a:spcPts val="0"/>
              </a:spcBef>
              <a:buNone/>
              <a:defRPr sz="11000">
                <a:solidFill>
                  <a:schemeClr val="accent3"/>
                </a:solidFill>
              </a:defRPr>
            </a:lvl9pPr>
          </a:lstStyle>
          <a:p>
            <a:pPr lvl="0"/>
            <a:r>
              <a:rPr lang="en-US" dirty="0" smtClean="0"/>
              <a:t>Click to edit Master text styles</a:t>
            </a:r>
          </a:p>
        </p:txBody>
      </p:sp>
      <p:sp>
        <p:nvSpPr>
          <p:cNvPr id="14" name="Text Placeholder 3"/>
          <p:cNvSpPr>
            <a:spLocks noGrp="1"/>
          </p:cNvSpPr>
          <p:nvPr>
            <p:ph type="body" sz="quarter" idx="11"/>
          </p:nvPr>
        </p:nvSpPr>
        <p:spPr>
          <a:xfrm>
            <a:off x="992067" y="2362200"/>
            <a:ext cx="3291840" cy="1066800"/>
          </a:xfrm>
        </p:spPr>
        <p:txBody>
          <a:bodyPr/>
          <a:lstStyle>
            <a:lvl1pPr marL="3175" indent="0">
              <a:spcBef>
                <a:spcPts val="0"/>
              </a:spcBef>
              <a:buNone/>
              <a:defRPr sz="2400" cap="none" baseline="0">
                <a:solidFill>
                  <a:schemeClr val="accent3"/>
                </a:solidFill>
              </a:defRPr>
            </a:lvl1pPr>
            <a:lvl2pPr marL="3175" indent="0">
              <a:spcBef>
                <a:spcPts val="0"/>
              </a:spcBef>
              <a:buNone/>
              <a:defRPr sz="2000" cap="all" baseline="0">
                <a:solidFill>
                  <a:schemeClr val="accent3"/>
                </a:solidFill>
              </a:defRPr>
            </a:lvl2pPr>
            <a:lvl3pPr marL="3175" indent="0">
              <a:spcBef>
                <a:spcPts val="0"/>
              </a:spcBef>
              <a:buNone/>
              <a:defRPr sz="2000" cap="all" baseline="0">
                <a:solidFill>
                  <a:schemeClr val="accent3"/>
                </a:solidFill>
              </a:defRPr>
            </a:lvl3pPr>
            <a:lvl4pPr marL="3175" indent="0">
              <a:spcBef>
                <a:spcPts val="0"/>
              </a:spcBef>
              <a:buNone/>
              <a:defRPr sz="2000" cap="all" baseline="0">
                <a:solidFill>
                  <a:schemeClr val="accent3"/>
                </a:solidFill>
              </a:defRPr>
            </a:lvl4pPr>
            <a:lvl5pPr marL="3175" indent="0">
              <a:spcBef>
                <a:spcPts val="0"/>
              </a:spcBef>
              <a:buNone/>
              <a:defRPr sz="2000" cap="all" baseline="0">
                <a:solidFill>
                  <a:schemeClr val="accent3"/>
                </a:solidFill>
              </a:defRPr>
            </a:lvl5pPr>
            <a:lvl6pPr marL="3175" indent="0">
              <a:spcBef>
                <a:spcPts val="0"/>
              </a:spcBef>
              <a:buNone/>
              <a:defRPr sz="2000" cap="all" baseline="0">
                <a:solidFill>
                  <a:schemeClr val="accent3"/>
                </a:solidFill>
              </a:defRPr>
            </a:lvl6pPr>
            <a:lvl7pPr marL="3175" indent="0">
              <a:spcBef>
                <a:spcPts val="0"/>
              </a:spcBef>
              <a:buNone/>
              <a:defRPr sz="2000" cap="all" baseline="0">
                <a:solidFill>
                  <a:schemeClr val="accent3"/>
                </a:solidFill>
              </a:defRPr>
            </a:lvl7pPr>
            <a:lvl8pPr marL="3175" indent="0">
              <a:spcBef>
                <a:spcPts val="0"/>
              </a:spcBef>
              <a:buNone/>
              <a:defRPr sz="2000" cap="all" baseline="0">
                <a:solidFill>
                  <a:schemeClr val="accent3"/>
                </a:solidFill>
              </a:defRPr>
            </a:lvl8pPr>
            <a:lvl9pPr marL="3175" indent="0">
              <a:spcBef>
                <a:spcPts val="0"/>
              </a:spcBef>
              <a:buNone/>
              <a:defRPr sz="2000" cap="all" baseline="0">
                <a:solidFill>
                  <a:schemeClr val="accent3"/>
                </a:solidFill>
              </a:defRPr>
            </a:lvl9pPr>
          </a:lstStyle>
          <a:p>
            <a:pPr lvl="0"/>
            <a:r>
              <a:rPr lang="en-US" smtClean="0"/>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ustom Metric 2">
    <p:bg bwMode="ltGray">
      <p:bgPr>
        <a:solidFill>
          <a:schemeClr val="bg2">
            <a:lumMod val="60000"/>
            <a:lumOff val="40000"/>
          </a:schemeClr>
        </a:solidFill>
        <a:effectLst/>
      </p:bgPr>
    </p:bg>
    <p:spTree>
      <p:nvGrpSpPr>
        <p:cNvPr id="1" name=""/>
        <p:cNvGrpSpPr/>
        <p:nvPr/>
      </p:nvGrpSpPr>
      <p:grpSpPr>
        <a:xfrm>
          <a:off x="0" y="0"/>
          <a:ext cx="0" cy="0"/>
          <a:chOff x="0" y="0"/>
          <a:chExt cx="0" cy="0"/>
        </a:xfrm>
      </p:grpSpPr>
      <p:grpSp>
        <p:nvGrpSpPr>
          <p:cNvPr id="5" name="Group 14"/>
          <p:cNvGrpSpPr>
            <a:grpSpLocks/>
          </p:cNvGrpSpPr>
          <p:nvPr/>
        </p:nvGrpSpPr>
        <p:grpSpPr bwMode="auto">
          <a:xfrm>
            <a:off x="449263" y="0"/>
            <a:ext cx="8694737" cy="6858000"/>
            <a:chOff x="448524" y="0"/>
            <a:chExt cx="8695476" cy="6858000"/>
          </a:xfrm>
        </p:grpSpPr>
        <p:pic>
          <p:nvPicPr>
            <p:cNvPr id="6" name="Picture 15"/>
            <p:cNvPicPr>
              <a:picLocks noChangeAspect="1"/>
            </p:cNvPicPr>
            <p:nvPr/>
          </p:nvPicPr>
          <p:blipFill>
            <a:blip r:embed="rId2" cstate="print"/>
            <a:srcRect/>
            <a:stretch>
              <a:fillRect/>
            </a:stretch>
          </p:blipFill>
          <p:spPr bwMode="auto">
            <a:xfrm>
              <a:off x="4268963" y="0"/>
              <a:ext cx="4875037" cy="6858000"/>
            </a:xfrm>
            <a:prstGeom prst="rect">
              <a:avLst/>
            </a:prstGeom>
            <a:noFill/>
            <a:ln w="9525">
              <a:noFill/>
              <a:miter lim="800000"/>
              <a:headEnd/>
              <a:tailEnd/>
            </a:ln>
          </p:spPr>
        </p:pic>
        <p:grpSp>
          <p:nvGrpSpPr>
            <p:cNvPr id="7" name="Group 16"/>
            <p:cNvGrpSpPr/>
            <p:nvPr/>
          </p:nvGrpSpPr>
          <p:grpSpPr>
            <a:xfrm>
              <a:off x="448524" y="6446044"/>
              <a:ext cx="1099793" cy="173355"/>
              <a:chOff x="-84138" y="5622925"/>
              <a:chExt cx="4330701" cy="682626"/>
            </a:xfrm>
            <a:solidFill>
              <a:srgbClr val="FFFFFF"/>
            </a:solidFill>
          </p:grpSpPr>
          <p:sp>
            <p:nvSpPr>
              <p:cNvPr id="8" name="Freeform 17"/>
              <p:cNvSpPr>
                <a:spLocks/>
              </p:cNvSpPr>
              <p:nvPr/>
            </p:nvSpPr>
            <p:spPr bwMode="auto">
              <a:xfrm>
                <a:off x="1589088" y="5649913"/>
                <a:ext cx="914400" cy="647700"/>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9" name="Freeform 18"/>
              <p:cNvSpPr>
                <a:spLocks/>
              </p:cNvSpPr>
              <p:nvPr/>
            </p:nvSpPr>
            <p:spPr bwMode="auto">
              <a:xfrm>
                <a:off x="3163888" y="5649913"/>
                <a:ext cx="354013" cy="647700"/>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0" name="Freeform 19"/>
              <p:cNvSpPr>
                <a:spLocks noEditPoints="1"/>
              </p:cNvSpPr>
              <p:nvPr/>
            </p:nvSpPr>
            <p:spPr bwMode="auto">
              <a:xfrm>
                <a:off x="3509963" y="5649913"/>
                <a:ext cx="579438" cy="655638"/>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1" name="Freeform 20"/>
              <p:cNvSpPr>
                <a:spLocks noEditPoints="1"/>
              </p:cNvSpPr>
              <p:nvPr/>
            </p:nvSpPr>
            <p:spPr bwMode="auto">
              <a:xfrm>
                <a:off x="2503488" y="5649913"/>
                <a:ext cx="547688" cy="655638"/>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2" name="Freeform 10"/>
              <p:cNvSpPr>
                <a:spLocks/>
              </p:cNvSpPr>
              <p:nvPr/>
            </p:nvSpPr>
            <p:spPr bwMode="auto">
              <a:xfrm>
                <a:off x="-84138" y="5622925"/>
                <a:ext cx="1635125" cy="682625"/>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3" name="Freeform 11"/>
              <p:cNvSpPr>
                <a:spLocks noEditPoints="1"/>
              </p:cNvSpPr>
              <p:nvPr/>
            </p:nvSpPr>
            <p:spPr bwMode="auto">
              <a:xfrm>
                <a:off x="4097338" y="5649913"/>
                <a:ext cx="149225" cy="157163"/>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15" name="Freeform 12"/>
              <p:cNvSpPr>
                <a:spLocks noEditPoints="1"/>
              </p:cNvSpPr>
              <p:nvPr/>
            </p:nvSpPr>
            <p:spPr bwMode="auto">
              <a:xfrm>
                <a:off x="4141788" y="5688013"/>
                <a:ext cx="63500" cy="76200"/>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grpFill/>
              <a:ln>
                <a:noFill/>
              </a:ln>
              <a:extLst/>
            </p:spPr>
            <p:txBody>
              <a:bodyPr/>
              <a:lstStyle/>
              <a:p>
                <a:pPr fontAlgn="auto">
                  <a:spcBef>
                    <a:spcPts val="0"/>
                  </a:spcBef>
                  <a:spcAft>
                    <a:spcPts val="0"/>
                  </a:spcAft>
                  <a:defRPr/>
                </a:pPr>
                <a:endParaRPr lang="en-US">
                  <a:latin typeface="+mn-lt"/>
                  <a:cs typeface="+mn-cs"/>
                </a:endParaRPr>
              </a:p>
            </p:txBody>
          </p:sp>
        </p:grpSp>
      </p:grpSp>
      <p:sp>
        <p:nvSpPr>
          <p:cNvPr id="4" name="Text Placeholder 3"/>
          <p:cNvSpPr>
            <a:spLocks noGrp="1"/>
          </p:cNvSpPr>
          <p:nvPr>
            <p:ph type="body" sz="quarter" idx="10"/>
          </p:nvPr>
        </p:nvSpPr>
        <p:spPr>
          <a:xfrm>
            <a:off x="5029200" y="2209800"/>
            <a:ext cx="3291840" cy="1676400"/>
          </a:xfrm>
        </p:spPr>
        <p:txBody>
          <a:bodyPr anchor="b"/>
          <a:lstStyle>
            <a:lvl1pPr marL="3175" indent="0">
              <a:spcBef>
                <a:spcPts val="0"/>
              </a:spcBef>
              <a:buNone/>
              <a:defRPr sz="11000">
                <a:solidFill>
                  <a:schemeClr val="bg1"/>
                </a:solidFill>
              </a:defRPr>
            </a:lvl1pPr>
            <a:lvl2pPr marL="3175" indent="0">
              <a:spcBef>
                <a:spcPts val="0"/>
              </a:spcBef>
              <a:buNone/>
              <a:defRPr sz="11000">
                <a:solidFill>
                  <a:schemeClr val="bg1"/>
                </a:solidFill>
              </a:defRPr>
            </a:lvl2pPr>
            <a:lvl3pPr marL="3175" indent="0">
              <a:spcBef>
                <a:spcPts val="0"/>
              </a:spcBef>
              <a:buNone/>
              <a:defRPr sz="11000">
                <a:solidFill>
                  <a:schemeClr val="bg1"/>
                </a:solidFill>
              </a:defRPr>
            </a:lvl3pPr>
            <a:lvl4pPr marL="3175" indent="0">
              <a:spcBef>
                <a:spcPts val="0"/>
              </a:spcBef>
              <a:buNone/>
              <a:defRPr sz="11000">
                <a:solidFill>
                  <a:schemeClr val="bg1"/>
                </a:solidFill>
              </a:defRPr>
            </a:lvl4pPr>
            <a:lvl5pPr marL="3175" indent="0">
              <a:spcBef>
                <a:spcPts val="0"/>
              </a:spcBef>
              <a:buNone/>
              <a:defRPr sz="11000">
                <a:solidFill>
                  <a:schemeClr val="bg1"/>
                </a:solidFill>
              </a:defRPr>
            </a:lvl5pPr>
            <a:lvl6pPr marL="3175" indent="0">
              <a:spcBef>
                <a:spcPts val="0"/>
              </a:spcBef>
              <a:buNone/>
              <a:defRPr sz="11000">
                <a:solidFill>
                  <a:schemeClr val="bg1"/>
                </a:solidFill>
              </a:defRPr>
            </a:lvl6pPr>
            <a:lvl7pPr marL="3175" indent="0">
              <a:spcBef>
                <a:spcPts val="0"/>
              </a:spcBef>
              <a:buNone/>
              <a:defRPr sz="11000">
                <a:solidFill>
                  <a:schemeClr val="bg1"/>
                </a:solidFill>
              </a:defRPr>
            </a:lvl7pPr>
            <a:lvl8pPr marL="3175" indent="0">
              <a:spcBef>
                <a:spcPts val="0"/>
              </a:spcBef>
              <a:buNone/>
              <a:defRPr sz="11000">
                <a:solidFill>
                  <a:schemeClr val="bg1"/>
                </a:solidFill>
              </a:defRPr>
            </a:lvl8pPr>
            <a:lvl9pPr marL="3175" indent="0">
              <a:spcBef>
                <a:spcPts val="0"/>
              </a:spcBef>
              <a:buNone/>
              <a:defRPr sz="11000">
                <a:solidFill>
                  <a:schemeClr val="bg1"/>
                </a:solidFill>
              </a:defRPr>
            </a:lvl9pPr>
          </a:lstStyle>
          <a:p>
            <a:pPr lvl="0"/>
            <a:r>
              <a:rPr lang="en-US" dirty="0" smtClean="0"/>
              <a:t>Click to edit Master text styles</a:t>
            </a:r>
          </a:p>
        </p:txBody>
      </p:sp>
      <p:sp>
        <p:nvSpPr>
          <p:cNvPr id="14" name="Text Placeholder 3"/>
          <p:cNvSpPr>
            <a:spLocks noGrp="1"/>
          </p:cNvSpPr>
          <p:nvPr>
            <p:ph type="body" sz="quarter" idx="11"/>
          </p:nvPr>
        </p:nvSpPr>
        <p:spPr>
          <a:xfrm>
            <a:off x="5029200" y="3886200"/>
            <a:ext cx="3291840" cy="1066800"/>
          </a:xfrm>
        </p:spPr>
        <p:txBody>
          <a:bodyPr/>
          <a:lstStyle>
            <a:lvl1pPr marL="3175" indent="0">
              <a:spcBef>
                <a:spcPts val="0"/>
              </a:spcBef>
              <a:buNone/>
              <a:defRPr sz="2400" cap="none" baseline="0">
                <a:solidFill>
                  <a:schemeClr val="bg1"/>
                </a:solidFill>
              </a:defRPr>
            </a:lvl1pPr>
            <a:lvl2pPr marL="3175" indent="0">
              <a:spcBef>
                <a:spcPts val="0"/>
              </a:spcBef>
              <a:buNone/>
              <a:defRPr sz="2400" cap="none" baseline="0">
                <a:solidFill>
                  <a:schemeClr val="bg1"/>
                </a:solidFill>
              </a:defRPr>
            </a:lvl2pPr>
            <a:lvl3pPr marL="3175" indent="0">
              <a:spcBef>
                <a:spcPts val="0"/>
              </a:spcBef>
              <a:buNone/>
              <a:defRPr sz="2000" cap="all" baseline="0">
                <a:solidFill>
                  <a:schemeClr val="bg1"/>
                </a:solidFill>
              </a:defRPr>
            </a:lvl3pPr>
            <a:lvl4pPr marL="3175" indent="0">
              <a:spcBef>
                <a:spcPts val="0"/>
              </a:spcBef>
              <a:buNone/>
              <a:defRPr sz="2000" cap="all" baseline="0">
                <a:solidFill>
                  <a:schemeClr val="bg1"/>
                </a:solidFill>
              </a:defRPr>
            </a:lvl4pPr>
            <a:lvl5pPr marL="3175" indent="0">
              <a:spcBef>
                <a:spcPts val="0"/>
              </a:spcBef>
              <a:buNone/>
              <a:defRPr sz="2000" cap="all" baseline="0">
                <a:solidFill>
                  <a:schemeClr val="bg1"/>
                </a:solidFill>
              </a:defRPr>
            </a:lvl5pPr>
            <a:lvl6pPr marL="3175" indent="0">
              <a:spcBef>
                <a:spcPts val="0"/>
              </a:spcBef>
              <a:buNone/>
              <a:defRPr sz="2000" cap="all" baseline="0">
                <a:solidFill>
                  <a:schemeClr val="bg1"/>
                </a:solidFill>
              </a:defRPr>
            </a:lvl6pPr>
            <a:lvl7pPr marL="3175" indent="0">
              <a:spcBef>
                <a:spcPts val="0"/>
              </a:spcBef>
              <a:buNone/>
              <a:defRPr sz="2000" cap="all" baseline="0">
                <a:solidFill>
                  <a:schemeClr val="bg1"/>
                </a:solidFill>
              </a:defRPr>
            </a:lvl7pPr>
            <a:lvl8pPr marL="3175" indent="0">
              <a:spcBef>
                <a:spcPts val="0"/>
              </a:spcBef>
              <a:buNone/>
              <a:defRPr sz="2000" cap="all" baseline="0">
                <a:solidFill>
                  <a:schemeClr val="bg1"/>
                </a:solidFill>
              </a:defRPr>
            </a:lvl8pPr>
            <a:lvl9pPr marL="3175" indent="0">
              <a:spcBef>
                <a:spcPts val="0"/>
              </a:spcBef>
              <a:buNone/>
              <a:defRPr sz="2000" cap="all" baseline="0">
                <a:solidFill>
                  <a:schemeClr val="bg1"/>
                </a:solidFill>
              </a:defRPr>
            </a:lvl9pPr>
          </a:lstStyle>
          <a:p>
            <a:pPr lvl="0"/>
            <a:r>
              <a:rPr lang="en-US" smtClean="0"/>
              <a:t>Click to edit Master text styles</a:t>
            </a:r>
          </a:p>
          <a:p>
            <a:pPr lvl="1"/>
            <a:r>
              <a:rPr lang="en-US" smtClean="0"/>
              <a:t>Second level</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Custom Metric 3">
    <p:bg bwMode="ltGray">
      <p:bgPr>
        <a:solidFill>
          <a:schemeClr val="bg2">
            <a:lumMod val="60000"/>
            <a:lumOff val="40000"/>
          </a:schemeClr>
        </a:solidFill>
        <a:effectLst/>
      </p:bgPr>
    </p:bg>
    <p:spTree>
      <p:nvGrpSpPr>
        <p:cNvPr id="1" name=""/>
        <p:cNvGrpSpPr/>
        <p:nvPr/>
      </p:nvGrpSpPr>
      <p:grpSpPr>
        <a:xfrm>
          <a:off x="0" y="0"/>
          <a:ext cx="0" cy="0"/>
          <a:chOff x="0" y="0"/>
          <a:chExt cx="0" cy="0"/>
        </a:xfrm>
      </p:grpSpPr>
      <p:grpSp>
        <p:nvGrpSpPr>
          <p:cNvPr id="4" name="Group 1"/>
          <p:cNvGrpSpPr>
            <a:grpSpLocks/>
          </p:cNvGrpSpPr>
          <p:nvPr/>
        </p:nvGrpSpPr>
        <p:grpSpPr bwMode="auto">
          <a:xfrm>
            <a:off x="0" y="1981200"/>
            <a:ext cx="9144000" cy="4876800"/>
            <a:chOff x="0" y="1981200"/>
            <a:chExt cx="9144000" cy="4876800"/>
          </a:xfrm>
        </p:grpSpPr>
        <p:pic>
          <p:nvPicPr>
            <p:cNvPr id="5" name="Picture 14"/>
            <p:cNvPicPr>
              <a:picLocks noChangeAspect="1"/>
            </p:cNvPicPr>
            <p:nvPr/>
          </p:nvPicPr>
          <p:blipFill>
            <a:blip r:embed="rId2" cstate="print"/>
            <a:srcRect/>
            <a:stretch>
              <a:fillRect/>
            </a:stretch>
          </p:blipFill>
          <p:spPr bwMode="auto">
            <a:xfrm>
              <a:off x="0" y="1981200"/>
              <a:ext cx="9144000" cy="4876800"/>
            </a:xfrm>
            <a:prstGeom prst="rect">
              <a:avLst/>
            </a:prstGeom>
            <a:noFill/>
            <a:ln w="9525">
              <a:noFill/>
              <a:miter lim="800000"/>
              <a:headEnd/>
              <a:tailEnd/>
            </a:ln>
          </p:spPr>
        </p:pic>
        <p:grpSp>
          <p:nvGrpSpPr>
            <p:cNvPr id="6" name="Group 15"/>
            <p:cNvGrpSpPr>
              <a:grpSpLocks/>
            </p:cNvGrpSpPr>
            <p:nvPr/>
          </p:nvGrpSpPr>
          <p:grpSpPr bwMode="auto">
            <a:xfrm>
              <a:off x="448524" y="6446044"/>
              <a:ext cx="1099793" cy="173355"/>
              <a:chOff x="-84138" y="5622925"/>
              <a:chExt cx="4330701" cy="682626"/>
            </a:xfrm>
          </p:grpSpPr>
          <p:sp>
            <p:nvSpPr>
              <p:cNvPr id="7" name="Freeform 6"/>
              <p:cNvSpPr>
                <a:spLocks/>
              </p:cNvSpPr>
              <p:nvPr/>
            </p:nvSpPr>
            <p:spPr bwMode="auto">
              <a:xfrm>
                <a:off x="1587831" y="5651056"/>
                <a:ext cx="912670" cy="650120"/>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3163125" y="5651056"/>
                <a:ext cx="356318" cy="650120"/>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0" name="Freeform 8"/>
              <p:cNvSpPr>
                <a:spLocks noEditPoints="1"/>
              </p:cNvSpPr>
              <p:nvPr/>
            </p:nvSpPr>
            <p:spPr bwMode="auto">
              <a:xfrm>
                <a:off x="3506941" y="5651056"/>
                <a:ext cx="581356" cy="656369"/>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1" name="Freeform 9"/>
              <p:cNvSpPr>
                <a:spLocks noEditPoints="1"/>
              </p:cNvSpPr>
              <p:nvPr/>
            </p:nvSpPr>
            <p:spPr bwMode="auto">
              <a:xfrm>
                <a:off x="2500501" y="5651056"/>
                <a:ext cx="550103" cy="656369"/>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2" name="Freeform 10"/>
              <p:cNvSpPr>
                <a:spLocks/>
              </p:cNvSpPr>
              <p:nvPr/>
            </p:nvSpPr>
            <p:spPr bwMode="auto">
              <a:xfrm>
                <a:off x="-81228" y="5626052"/>
                <a:ext cx="1631552" cy="681374"/>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3" name="Freeform 11"/>
              <p:cNvSpPr>
                <a:spLocks noEditPoints="1"/>
              </p:cNvSpPr>
              <p:nvPr/>
            </p:nvSpPr>
            <p:spPr bwMode="auto">
              <a:xfrm>
                <a:off x="4094550" y="5651056"/>
                <a:ext cx="150028" cy="156277"/>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4" name="Freeform 12"/>
              <p:cNvSpPr>
                <a:spLocks noEditPoints="1"/>
              </p:cNvSpPr>
              <p:nvPr/>
            </p:nvSpPr>
            <p:spPr bwMode="auto">
              <a:xfrm>
                <a:off x="4138307" y="5688563"/>
                <a:ext cx="62512" cy="81263"/>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grpSp>
      </p:grpSp>
      <p:sp>
        <p:nvSpPr>
          <p:cNvPr id="3" name="Text Placeholder 2"/>
          <p:cNvSpPr>
            <a:spLocks noGrp="1"/>
          </p:cNvSpPr>
          <p:nvPr>
            <p:ph type="body" sz="quarter" idx="12"/>
          </p:nvPr>
        </p:nvSpPr>
        <p:spPr>
          <a:xfrm>
            <a:off x="1295401" y="4740499"/>
            <a:ext cx="3048000" cy="1415602"/>
          </a:xfrm>
        </p:spPr>
        <p:txBody>
          <a:bodyPr anchor="ctr"/>
          <a:lstStyle>
            <a:lvl1pPr marL="3175" indent="0" algn="r">
              <a:spcBef>
                <a:spcPts val="0"/>
              </a:spcBef>
              <a:buNone/>
              <a:defRPr sz="8800">
                <a:solidFill>
                  <a:schemeClr val="accent3">
                    <a:lumMod val="50000"/>
                  </a:schemeClr>
                </a:solidFill>
              </a:defRPr>
            </a:lvl1pPr>
            <a:lvl2pPr marL="3175" indent="0">
              <a:spcBef>
                <a:spcPts val="0"/>
              </a:spcBef>
              <a:buNone/>
              <a:defRPr sz="8800">
                <a:solidFill>
                  <a:schemeClr val="accent1">
                    <a:lumMod val="50000"/>
                  </a:schemeClr>
                </a:solidFill>
              </a:defRPr>
            </a:lvl2pPr>
            <a:lvl3pPr marL="3175" indent="0">
              <a:spcBef>
                <a:spcPts val="0"/>
              </a:spcBef>
              <a:buNone/>
              <a:defRPr sz="8800">
                <a:solidFill>
                  <a:schemeClr val="accent1">
                    <a:lumMod val="50000"/>
                  </a:schemeClr>
                </a:solidFill>
              </a:defRPr>
            </a:lvl3pPr>
            <a:lvl4pPr marL="3175" indent="0">
              <a:spcBef>
                <a:spcPts val="0"/>
              </a:spcBef>
              <a:buNone/>
              <a:defRPr sz="8800">
                <a:solidFill>
                  <a:schemeClr val="accent1">
                    <a:lumMod val="50000"/>
                  </a:schemeClr>
                </a:solidFill>
              </a:defRPr>
            </a:lvl4pPr>
            <a:lvl5pPr marL="3175" indent="0">
              <a:spcBef>
                <a:spcPts val="0"/>
              </a:spcBef>
              <a:buNone/>
              <a:defRPr sz="8800">
                <a:solidFill>
                  <a:schemeClr val="accent1">
                    <a:lumMod val="50000"/>
                  </a:schemeClr>
                </a:solidFill>
              </a:defRPr>
            </a:lvl5pPr>
            <a:lvl6pPr marL="3175" indent="0">
              <a:spcBef>
                <a:spcPts val="0"/>
              </a:spcBef>
              <a:buNone/>
              <a:defRPr sz="8800">
                <a:solidFill>
                  <a:schemeClr val="accent1">
                    <a:lumMod val="50000"/>
                  </a:schemeClr>
                </a:solidFill>
              </a:defRPr>
            </a:lvl6pPr>
            <a:lvl7pPr marL="3175" indent="0">
              <a:spcBef>
                <a:spcPts val="0"/>
              </a:spcBef>
              <a:buNone/>
              <a:defRPr sz="8800">
                <a:solidFill>
                  <a:schemeClr val="accent1">
                    <a:lumMod val="50000"/>
                  </a:schemeClr>
                </a:solidFill>
              </a:defRPr>
            </a:lvl7pPr>
            <a:lvl8pPr marL="3175" indent="0">
              <a:spcBef>
                <a:spcPts val="0"/>
              </a:spcBef>
              <a:buNone/>
              <a:defRPr sz="8800">
                <a:solidFill>
                  <a:schemeClr val="accent1">
                    <a:lumMod val="50000"/>
                  </a:schemeClr>
                </a:solidFill>
              </a:defRPr>
            </a:lvl8pPr>
            <a:lvl9pPr marL="3175" indent="0">
              <a:spcBef>
                <a:spcPts val="0"/>
              </a:spcBef>
              <a:buNone/>
              <a:defRPr sz="8800">
                <a:solidFill>
                  <a:schemeClr val="accent1">
                    <a:lumMod val="50000"/>
                  </a:schemeClr>
                </a:solidFill>
              </a:defRPr>
            </a:lvl9pPr>
          </a:lstStyle>
          <a:p>
            <a:pPr lvl="0"/>
            <a:r>
              <a:rPr lang="en-US" dirty="0" smtClean="0"/>
              <a:t>Click to edit Master text styles</a:t>
            </a:r>
          </a:p>
        </p:txBody>
      </p:sp>
      <p:sp>
        <p:nvSpPr>
          <p:cNvPr id="9" name="Text Placeholder 2"/>
          <p:cNvSpPr>
            <a:spLocks noGrp="1"/>
          </p:cNvSpPr>
          <p:nvPr>
            <p:ph type="body" sz="quarter" idx="13"/>
          </p:nvPr>
        </p:nvSpPr>
        <p:spPr>
          <a:xfrm>
            <a:off x="4572000" y="4740499"/>
            <a:ext cx="3383280" cy="1415602"/>
          </a:xfrm>
        </p:spPr>
        <p:txBody>
          <a:bodyPr anchor="ctr"/>
          <a:lstStyle>
            <a:lvl1pPr marL="3175" indent="0">
              <a:spcBef>
                <a:spcPts val="0"/>
              </a:spcBef>
              <a:buNone/>
              <a:defRPr sz="2400">
                <a:solidFill>
                  <a:schemeClr val="accent3">
                    <a:lumMod val="50000"/>
                  </a:schemeClr>
                </a:solidFill>
              </a:defRPr>
            </a:lvl1pPr>
            <a:lvl2pPr marL="3175" indent="0">
              <a:spcBef>
                <a:spcPts val="0"/>
              </a:spcBef>
              <a:buNone/>
              <a:defRPr sz="2000">
                <a:solidFill>
                  <a:schemeClr val="accent1">
                    <a:lumMod val="50000"/>
                  </a:schemeClr>
                </a:solidFill>
              </a:defRPr>
            </a:lvl2pPr>
            <a:lvl3pPr marL="3175" indent="0">
              <a:spcBef>
                <a:spcPts val="0"/>
              </a:spcBef>
              <a:buNone/>
              <a:defRPr sz="2000">
                <a:solidFill>
                  <a:schemeClr val="accent1">
                    <a:lumMod val="50000"/>
                  </a:schemeClr>
                </a:solidFill>
              </a:defRPr>
            </a:lvl3pPr>
            <a:lvl4pPr marL="3175" indent="0">
              <a:spcBef>
                <a:spcPts val="0"/>
              </a:spcBef>
              <a:buNone/>
              <a:defRPr sz="2000">
                <a:solidFill>
                  <a:schemeClr val="accent1">
                    <a:lumMod val="50000"/>
                  </a:schemeClr>
                </a:solidFill>
              </a:defRPr>
            </a:lvl4pPr>
            <a:lvl5pPr marL="3175" indent="0">
              <a:spcBef>
                <a:spcPts val="0"/>
              </a:spcBef>
              <a:buNone/>
              <a:defRPr sz="2000">
                <a:solidFill>
                  <a:schemeClr val="accent1">
                    <a:lumMod val="50000"/>
                  </a:schemeClr>
                </a:solidFill>
              </a:defRPr>
            </a:lvl5pPr>
            <a:lvl6pPr marL="3175" indent="0">
              <a:spcBef>
                <a:spcPts val="0"/>
              </a:spcBef>
              <a:buNone/>
              <a:defRPr sz="2000">
                <a:solidFill>
                  <a:schemeClr val="accent1">
                    <a:lumMod val="50000"/>
                  </a:schemeClr>
                </a:solidFill>
              </a:defRPr>
            </a:lvl6pPr>
            <a:lvl7pPr marL="3175" indent="0">
              <a:spcBef>
                <a:spcPts val="0"/>
              </a:spcBef>
              <a:buNone/>
              <a:defRPr sz="2000">
                <a:solidFill>
                  <a:schemeClr val="accent1">
                    <a:lumMod val="50000"/>
                  </a:schemeClr>
                </a:solidFill>
              </a:defRPr>
            </a:lvl7pPr>
            <a:lvl8pPr marL="3175" indent="0">
              <a:spcBef>
                <a:spcPts val="0"/>
              </a:spcBef>
              <a:buNone/>
              <a:defRPr sz="2000">
                <a:solidFill>
                  <a:schemeClr val="accent1">
                    <a:lumMod val="50000"/>
                  </a:schemeClr>
                </a:solidFill>
              </a:defRPr>
            </a:lvl8pPr>
            <a:lvl9pPr marL="3175" indent="0">
              <a:spcBef>
                <a:spcPts val="0"/>
              </a:spcBef>
              <a:buNone/>
              <a:defRPr sz="2000">
                <a:solidFill>
                  <a:schemeClr val="accent1">
                    <a:lumMod val="50000"/>
                  </a:schemeClr>
                </a:solidFill>
              </a:defRPr>
            </a:lvl9pPr>
          </a:lstStyle>
          <a:p>
            <a:pPr lvl="0"/>
            <a:r>
              <a:rPr lang="en-US" smtClean="0"/>
              <a:t>Click to edit Master text styles</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CONFIDENTIAL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6AF379C-6610-4D0B-865D-7F222E4A5632}" type="slidenum">
              <a:rPr lang="en-US"/>
              <a:pPr>
                <a:defRPr/>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63840" y="342901"/>
            <a:ext cx="822960" cy="56769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42901"/>
            <a:ext cx="7162800" cy="5676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CONFIDENTIAL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BA9FB39-BE30-4938-859C-1BDFC27B9BF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theme" Target="../theme/theme1.xml"/><Relationship Id="rId28" Type="http://schemas.openxmlformats.org/officeDocument/2006/relationships/image" Target="../media/image1.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p:cNvPicPr>
            <a:picLocks noChangeAspect="1"/>
          </p:cNvPicPr>
          <p:nvPr/>
        </p:nvPicPr>
        <p:blipFill>
          <a:blip r:embed="rId28" cstate="print"/>
          <a:srcRect/>
          <a:stretch>
            <a:fillRect/>
          </a:stretch>
        </p:blipFill>
        <p:spPr bwMode="ltGray">
          <a:xfrm>
            <a:off x="7373938" y="5562600"/>
            <a:ext cx="1770062" cy="1300163"/>
          </a:xfrm>
          <a:prstGeom prst="rect">
            <a:avLst/>
          </a:prstGeom>
          <a:noFill/>
          <a:ln w="9525">
            <a:noFill/>
            <a:miter lim="800000"/>
            <a:headEnd/>
            <a:tailEnd/>
          </a:ln>
        </p:spPr>
      </p:pic>
      <p:sp>
        <p:nvSpPr>
          <p:cNvPr id="1027" name="Title Placeholder 1"/>
          <p:cNvSpPr>
            <a:spLocks noGrp="1"/>
          </p:cNvSpPr>
          <p:nvPr>
            <p:ph type="title"/>
          </p:nvPr>
        </p:nvSpPr>
        <p:spPr bwMode="auto">
          <a:xfrm>
            <a:off x="457200" y="330200"/>
            <a:ext cx="8229600" cy="8128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28" name="Text Placeholder 2"/>
          <p:cNvSpPr>
            <a:spLocks noGrp="1"/>
          </p:cNvSpPr>
          <p:nvPr>
            <p:ph type="body" idx="1"/>
          </p:nvPr>
        </p:nvSpPr>
        <p:spPr bwMode="auto">
          <a:xfrm>
            <a:off x="457200" y="1371600"/>
            <a:ext cx="8229600" cy="4648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8305800" y="6883400"/>
            <a:ext cx="838200" cy="133350"/>
          </a:xfrm>
          <a:prstGeom prst="rect">
            <a:avLst/>
          </a:prstGeom>
        </p:spPr>
        <p:txBody>
          <a:bodyPr vert="horz" lIns="0" tIns="0" rIns="0" bIns="0" rtlCol="0" anchor="ctr"/>
          <a:lstStyle>
            <a:lvl1pPr algn="r" fontAlgn="auto">
              <a:spcBef>
                <a:spcPts val="0"/>
              </a:spcBef>
              <a:spcAft>
                <a:spcPts val="0"/>
              </a:spcAft>
              <a:defRPr sz="800" dirty="0">
                <a:solidFill>
                  <a:schemeClr val="tx1">
                    <a:tint val="75000"/>
                  </a:schemeClr>
                </a:solidFill>
                <a:latin typeface="+mn-lt"/>
                <a:cs typeface="+mn-cs"/>
              </a:defRPr>
            </a:lvl1pPr>
          </a:lstStyle>
          <a:p>
            <a:pPr>
              <a:defRPr/>
            </a:pPr>
            <a:endParaRPr lang="en-US"/>
          </a:p>
        </p:txBody>
      </p:sp>
      <p:sp>
        <p:nvSpPr>
          <p:cNvPr id="5" name="Footer Placeholder 4"/>
          <p:cNvSpPr>
            <a:spLocks noGrp="1"/>
          </p:cNvSpPr>
          <p:nvPr>
            <p:ph type="ftr" sz="quarter" idx="3"/>
          </p:nvPr>
        </p:nvSpPr>
        <p:spPr>
          <a:xfrm>
            <a:off x="3657600" y="6464300"/>
            <a:ext cx="3886200" cy="149225"/>
          </a:xfrm>
          <a:prstGeom prst="rect">
            <a:avLst/>
          </a:prstGeom>
        </p:spPr>
        <p:txBody>
          <a:bodyPr vert="horz" lIns="0" tIns="0" rIns="0" bIns="0" rtlCol="0" anchor="ctr"/>
          <a:lstStyle>
            <a:lvl1pPr algn="r" fontAlgn="auto">
              <a:spcBef>
                <a:spcPts val="0"/>
              </a:spcBef>
              <a:spcAft>
                <a:spcPts val="0"/>
              </a:spcAft>
              <a:defRPr sz="1000" smtClean="0">
                <a:solidFill>
                  <a:schemeClr val="tx1">
                    <a:tint val="75000"/>
                  </a:schemeClr>
                </a:solidFill>
                <a:latin typeface="+mn-lt"/>
                <a:cs typeface="+mn-cs"/>
              </a:defRPr>
            </a:lvl1pPr>
          </a:lstStyle>
          <a:p>
            <a:pPr>
              <a:defRPr/>
            </a:pPr>
            <a:r>
              <a:rPr lang="en-US"/>
              <a:t>CONFIDENTIAL</a:t>
            </a:r>
            <a:endParaRPr lang="en-US" dirty="0"/>
          </a:p>
        </p:txBody>
      </p:sp>
      <p:sp>
        <p:nvSpPr>
          <p:cNvPr id="6" name="Slide Number Placeholder 5"/>
          <p:cNvSpPr>
            <a:spLocks noGrp="1"/>
          </p:cNvSpPr>
          <p:nvPr>
            <p:ph type="sldNum" sz="quarter" idx="4"/>
          </p:nvPr>
        </p:nvSpPr>
        <p:spPr>
          <a:xfrm>
            <a:off x="8699500" y="6464300"/>
            <a:ext cx="338138" cy="149225"/>
          </a:xfrm>
          <a:prstGeom prst="rect">
            <a:avLst/>
          </a:prstGeom>
        </p:spPr>
        <p:txBody>
          <a:bodyPr vert="horz" lIns="0" tIns="0" rIns="0" bIns="0" rtlCol="0" anchor="ctr"/>
          <a:lstStyle>
            <a:lvl1pPr algn="ctr" fontAlgn="auto">
              <a:spcBef>
                <a:spcPts val="0"/>
              </a:spcBef>
              <a:spcAft>
                <a:spcPts val="0"/>
              </a:spcAft>
              <a:defRPr sz="1000" smtClean="0">
                <a:solidFill>
                  <a:schemeClr val="bg1"/>
                </a:solidFill>
                <a:latin typeface="+mn-lt"/>
                <a:cs typeface="+mn-cs"/>
              </a:defRPr>
            </a:lvl1pPr>
          </a:lstStyle>
          <a:p>
            <a:pPr>
              <a:defRPr/>
            </a:pPr>
            <a:fld id="{F3AB4C50-FDA6-4870-AF18-B8DCAD470A16}" type="slidenum">
              <a:rPr lang="en-US"/>
              <a:pPr>
                <a:defRPr/>
              </a:pPr>
              <a:t>‹#›</a:t>
            </a:fld>
            <a:endParaRPr lang="en-US" dirty="0"/>
          </a:p>
        </p:txBody>
      </p:sp>
      <p:grpSp>
        <p:nvGrpSpPr>
          <p:cNvPr id="1032" name="Group 19"/>
          <p:cNvGrpSpPr>
            <a:grpSpLocks/>
          </p:cNvGrpSpPr>
          <p:nvPr/>
        </p:nvGrpSpPr>
        <p:grpSpPr bwMode="auto">
          <a:xfrm>
            <a:off x="449263" y="6446838"/>
            <a:ext cx="1098550" cy="173037"/>
            <a:chOff x="-84138" y="5622925"/>
            <a:chExt cx="4330701" cy="682626"/>
          </a:xfrm>
        </p:grpSpPr>
        <p:sp>
          <p:nvSpPr>
            <p:cNvPr id="13" name="Freeform 6"/>
            <p:cNvSpPr>
              <a:spLocks/>
            </p:cNvSpPr>
            <p:nvPr userDrawn="1"/>
          </p:nvSpPr>
          <p:spPr bwMode="auto">
            <a:xfrm>
              <a:off x="1586810" y="5647976"/>
              <a:ext cx="913703" cy="651315"/>
            </a:xfrm>
            <a:custGeom>
              <a:avLst/>
              <a:gdLst>
                <a:gd name="T0" fmla="*/ 52 w 243"/>
                <a:gd name="T1" fmla="*/ 159 h 170"/>
                <a:gd name="T2" fmla="*/ 2 w 243"/>
                <a:gd name="T3" fmla="*/ 19 h 170"/>
                <a:gd name="T4" fmla="*/ 0 w 243"/>
                <a:gd name="T5" fmla="*/ 12 h 170"/>
                <a:gd name="T6" fmla="*/ 13 w 243"/>
                <a:gd name="T7" fmla="*/ 0 h 170"/>
                <a:gd name="T8" fmla="*/ 25 w 243"/>
                <a:gd name="T9" fmla="*/ 11 h 170"/>
                <a:gd name="T10" fmla="*/ 67 w 243"/>
                <a:gd name="T11" fmla="*/ 131 h 170"/>
                <a:gd name="T12" fmla="*/ 109 w 243"/>
                <a:gd name="T13" fmla="*/ 10 h 170"/>
                <a:gd name="T14" fmla="*/ 121 w 243"/>
                <a:gd name="T15" fmla="*/ 0 h 170"/>
                <a:gd name="T16" fmla="*/ 122 w 243"/>
                <a:gd name="T17" fmla="*/ 0 h 170"/>
                <a:gd name="T18" fmla="*/ 135 w 243"/>
                <a:gd name="T19" fmla="*/ 10 h 170"/>
                <a:gd name="T20" fmla="*/ 177 w 243"/>
                <a:gd name="T21" fmla="*/ 131 h 170"/>
                <a:gd name="T22" fmla="*/ 219 w 243"/>
                <a:gd name="T23" fmla="*/ 10 h 170"/>
                <a:gd name="T24" fmla="*/ 231 w 243"/>
                <a:gd name="T25" fmla="*/ 0 h 170"/>
                <a:gd name="T26" fmla="*/ 243 w 243"/>
                <a:gd name="T27" fmla="*/ 12 h 170"/>
                <a:gd name="T28" fmla="*/ 241 w 243"/>
                <a:gd name="T29" fmla="*/ 19 h 170"/>
                <a:gd name="T30" fmla="*/ 191 w 243"/>
                <a:gd name="T31" fmla="*/ 159 h 170"/>
                <a:gd name="T32" fmla="*/ 177 w 243"/>
                <a:gd name="T33" fmla="*/ 170 h 170"/>
                <a:gd name="T34" fmla="*/ 176 w 243"/>
                <a:gd name="T35" fmla="*/ 170 h 170"/>
                <a:gd name="T36" fmla="*/ 163 w 243"/>
                <a:gd name="T37" fmla="*/ 159 h 170"/>
                <a:gd name="T38" fmla="*/ 122 w 243"/>
                <a:gd name="T39" fmla="*/ 40 h 170"/>
                <a:gd name="T40" fmla="*/ 80 w 243"/>
                <a:gd name="T41" fmla="*/ 159 h 170"/>
                <a:gd name="T42" fmla="*/ 66 w 243"/>
                <a:gd name="T43" fmla="*/ 170 h 170"/>
                <a:gd name="T44" fmla="*/ 66 w 243"/>
                <a:gd name="T45" fmla="*/ 170 h 170"/>
                <a:gd name="T46" fmla="*/ 52 w 243"/>
                <a:gd name="T47" fmla="*/ 15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170">
                  <a:moveTo>
                    <a:pt x="52" y="159"/>
                  </a:moveTo>
                  <a:cubicBezTo>
                    <a:pt x="2" y="19"/>
                    <a:pt x="2" y="19"/>
                    <a:pt x="2" y="19"/>
                  </a:cubicBezTo>
                  <a:cubicBezTo>
                    <a:pt x="1" y="17"/>
                    <a:pt x="0" y="14"/>
                    <a:pt x="0" y="12"/>
                  </a:cubicBezTo>
                  <a:cubicBezTo>
                    <a:pt x="0" y="6"/>
                    <a:pt x="5" y="0"/>
                    <a:pt x="13" y="0"/>
                  </a:cubicBezTo>
                  <a:cubicBezTo>
                    <a:pt x="19" y="0"/>
                    <a:pt x="23" y="4"/>
                    <a:pt x="25" y="11"/>
                  </a:cubicBezTo>
                  <a:cubicBezTo>
                    <a:pt x="67" y="131"/>
                    <a:pt x="67" y="131"/>
                    <a:pt x="67" y="131"/>
                  </a:cubicBezTo>
                  <a:cubicBezTo>
                    <a:pt x="109" y="10"/>
                    <a:pt x="109" y="10"/>
                    <a:pt x="109" y="10"/>
                  </a:cubicBezTo>
                  <a:cubicBezTo>
                    <a:pt x="111" y="4"/>
                    <a:pt x="114" y="0"/>
                    <a:pt x="121" y="0"/>
                  </a:cubicBezTo>
                  <a:cubicBezTo>
                    <a:pt x="122" y="0"/>
                    <a:pt x="122" y="0"/>
                    <a:pt x="122" y="0"/>
                  </a:cubicBezTo>
                  <a:cubicBezTo>
                    <a:pt x="129" y="0"/>
                    <a:pt x="133" y="4"/>
                    <a:pt x="135" y="10"/>
                  </a:cubicBezTo>
                  <a:cubicBezTo>
                    <a:pt x="177" y="131"/>
                    <a:pt x="177" y="131"/>
                    <a:pt x="177" y="131"/>
                  </a:cubicBezTo>
                  <a:cubicBezTo>
                    <a:pt x="219" y="10"/>
                    <a:pt x="219" y="10"/>
                    <a:pt x="219" y="10"/>
                  </a:cubicBezTo>
                  <a:cubicBezTo>
                    <a:pt x="221" y="5"/>
                    <a:pt x="224" y="0"/>
                    <a:pt x="231" y="0"/>
                  </a:cubicBezTo>
                  <a:cubicBezTo>
                    <a:pt x="238" y="0"/>
                    <a:pt x="243" y="6"/>
                    <a:pt x="243" y="12"/>
                  </a:cubicBezTo>
                  <a:cubicBezTo>
                    <a:pt x="243" y="14"/>
                    <a:pt x="242" y="17"/>
                    <a:pt x="241" y="19"/>
                  </a:cubicBezTo>
                  <a:cubicBezTo>
                    <a:pt x="191" y="159"/>
                    <a:pt x="191" y="159"/>
                    <a:pt x="191" y="159"/>
                  </a:cubicBezTo>
                  <a:cubicBezTo>
                    <a:pt x="188" y="166"/>
                    <a:pt x="183" y="170"/>
                    <a:pt x="177" y="170"/>
                  </a:cubicBezTo>
                  <a:cubicBezTo>
                    <a:pt x="176" y="170"/>
                    <a:pt x="176" y="170"/>
                    <a:pt x="176" y="170"/>
                  </a:cubicBezTo>
                  <a:cubicBezTo>
                    <a:pt x="170" y="170"/>
                    <a:pt x="165" y="166"/>
                    <a:pt x="163" y="159"/>
                  </a:cubicBezTo>
                  <a:cubicBezTo>
                    <a:pt x="122" y="40"/>
                    <a:pt x="122" y="40"/>
                    <a:pt x="122" y="40"/>
                  </a:cubicBezTo>
                  <a:cubicBezTo>
                    <a:pt x="80" y="159"/>
                    <a:pt x="80" y="159"/>
                    <a:pt x="80" y="159"/>
                  </a:cubicBezTo>
                  <a:cubicBezTo>
                    <a:pt x="78" y="166"/>
                    <a:pt x="73" y="170"/>
                    <a:pt x="66" y="170"/>
                  </a:cubicBezTo>
                  <a:cubicBezTo>
                    <a:pt x="66" y="170"/>
                    <a:pt x="66" y="170"/>
                    <a:pt x="66" y="170"/>
                  </a:cubicBezTo>
                  <a:cubicBezTo>
                    <a:pt x="60" y="170"/>
                    <a:pt x="55" y="166"/>
                    <a:pt x="52" y="159"/>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4" name="Freeform 7"/>
            <p:cNvSpPr>
              <a:spLocks/>
            </p:cNvSpPr>
            <p:nvPr userDrawn="1"/>
          </p:nvSpPr>
          <p:spPr bwMode="auto">
            <a:xfrm>
              <a:off x="3163886" y="5647976"/>
              <a:ext cx="356722" cy="651315"/>
            </a:xfrm>
            <a:custGeom>
              <a:avLst/>
              <a:gdLst>
                <a:gd name="T0" fmla="*/ 0 w 94"/>
                <a:gd name="T1" fmla="*/ 13 h 170"/>
                <a:gd name="T2" fmla="*/ 12 w 94"/>
                <a:gd name="T3" fmla="*/ 0 h 170"/>
                <a:gd name="T4" fmla="*/ 24 w 94"/>
                <a:gd name="T5" fmla="*/ 13 h 170"/>
                <a:gd name="T6" fmla="*/ 24 w 94"/>
                <a:gd name="T7" fmla="*/ 41 h 170"/>
                <a:gd name="T8" fmla="*/ 82 w 94"/>
                <a:gd name="T9" fmla="*/ 0 h 170"/>
                <a:gd name="T10" fmla="*/ 94 w 94"/>
                <a:gd name="T11" fmla="*/ 13 h 170"/>
                <a:gd name="T12" fmla="*/ 83 w 94"/>
                <a:gd name="T13" fmla="*/ 25 h 170"/>
                <a:gd name="T14" fmla="*/ 24 w 94"/>
                <a:gd name="T15" fmla="*/ 101 h 170"/>
                <a:gd name="T16" fmla="*/ 24 w 94"/>
                <a:gd name="T17" fmla="*/ 157 h 170"/>
                <a:gd name="T18" fmla="*/ 12 w 94"/>
                <a:gd name="T19" fmla="*/ 170 h 170"/>
                <a:gd name="T20" fmla="*/ 0 w 94"/>
                <a:gd name="T21" fmla="*/ 157 h 170"/>
                <a:gd name="T22" fmla="*/ 0 w 94"/>
                <a:gd name="T23"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170">
                  <a:moveTo>
                    <a:pt x="0" y="13"/>
                  </a:moveTo>
                  <a:cubicBezTo>
                    <a:pt x="0" y="6"/>
                    <a:pt x="5" y="0"/>
                    <a:pt x="12" y="0"/>
                  </a:cubicBezTo>
                  <a:cubicBezTo>
                    <a:pt x="19" y="0"/>
                    <a:pt x="24" y="5"/>
                    <a:pt x="24" y="13"/>
                  </a:cubicBezTo>
                  <a:cubicBezTo>
                    <a:pt x="24" y="41"/>
                    <a:pt x="24" y="41"/>
                    <a:pt x="24" y="41"/>
                  </a:cubicBezTo>
                  <a:cubicBezTo>
                    <a:pt x="37" y="13"/>
                    <a:pt x="64" y="0"/>
                    <a:pt x="82" y="0"/>
                  </a:cubicBezTo>
                  <a:cubicBezTo>
                    <a:pt x="89" y="0"/>
                    <a:pt x="94" y="6"/>
                    <a:pt x="94" y="13"/>
                  </a:cubicBezTo>
                  <a:cubicBezTo>
                    <a:pt x="94" y="20"/>
                    <a:pt x="89" y="24"/>
                    <a:pt x="83" y="25"/>
                  </a:cubicBezTo>
                  <a:cubicBezTo>
                    <a:pt x="51" y="29"/>
                    <a:pt x="24" y="53"/>
                    <a:pt x="24" y="101"/>
                  </a:cubicBezTo>
                  <a:cubicBezTo>
                    <a:pt x="24" y="157"/>
                    <a:pt x="24" y="157"/>
                    <a:pt x="24" y="157"/>
                  </a:cubicBezTo>
                  <a:cubicBezTo>
                    <a:pt x="24" y="164"/>
                    <a:pt x="19" y="170"/>
                    <a:pt x="12" y="170"/>
                  </a:cubicBezTo>
                  <a:cubicBezTo>
                    <a:pt x="5" y="170"/>
                    <a:pt x="0" y="164"/>
                    <a:pt x="0" y="157"/>
                  </a:cubicBezTo>
                  <a:lnTo>
                    <a:pt x="0" y="13"/>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5" name="Freeform 8"/>
            <p:cNvSpPr>
              <a:spLocks noEditPoints="1"/>
            </p:cNvSpPr>
            <p:nvPr userDrawn="1"/>
          </p:nvSpPr>
          <p:spPr bwMode="auto">
            <a:xfrm>
              <a:off x="3508091" y="5647976"/>
              <a:ext cx="582014" cy="657575"/>
            </a:xfrm>
            <a:custGeom>
              <a:avLst/>
              <a:gdLst>
                <a:gd name="T0" fmla="*/ 129 w 154"/>
                <a:gd name="T1" fmla="*/ 76 h 172"/>
                <a:gd name="T2" fmla="*/ 77 w 154"/>
                <a:gd name="T3" fmla="*/ 21 h 172"/>
                <a:gd name="T4" fmla="*/ 25 w 154"/>
                <a:gd name="T5" fmla="*/ 76 h 172"/>
                <a:gd name="T6" fmla="*/ 129 w 154"/>
                <a:gd name="T7" fmla="*/ 76 h 172"/>
                <a:gd name="T8" fmla="*/ 81 w 154"/>
                <a:gd name="T9" fmla="*/ 172 h 172"/>
                <a:gd name="T10" fmla="*/ 0 w 154"/>
                <a:gd name="T11" fmla="*/ 86 h 172"/>
                <a:gd name="T12" fmla="*/ 0 w 154"/>
                <a:gd name="T13" fmla="*/ 85 h 172"/>
                <a:gd name="T14" fmla="*/ 78 w 154"/>
                <a:gd name="T15" fmla="*/ 0 h 172"/>
                <a:gd name="T16" fmla="*/ 154 w 154"/>
                <a:gd name="T17" fmla="*/ 83 h 172"/>
                <a:gd name="T18" fmla="*/ 142 w 154"/>
                <a:gd name="T19" fmla="*/ 95 h 172"/>
                <a:gd name="T20" fmla="*/ 25 w 154"/>
                <a:gd name="T21" fmla="*/ 95 h 172"/>
                <a:gd name="T22" fmla="*/ 82 w 154"/>
                <a:gd name="T23" fmla="*/ 150 h 172"/>
                <a:gd name="T24" fmla="*/ 129 w 154"/>
                <a:gd name="T25" fmla="*/ 131 h 172"/>
                <a:gd name="T26" fmla="*/ 136 w 154"/>
                <a:gd name="T27" fmla="*/ 128 h 172"/>
                <a:gd name="T28" fmla="*/ 146 w 154"/>
                <a:gd name="T29" fmla="*/ 139 h 172"/>
                <a:gd name="T30" fmla="*/ 142 w 154"/>
                <a:gd name="T31" fmla="*/ 147 h 172"/>
                <a:gd name="T32" fmla="*/ 81 w 154"/>
                <a:gd name="T33"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4" h="172">
                  <a:moveTo>
                    <a:pt x="129" y="76"/>
                  </a:moveTo>
                  <a:cubicBezTo>
                    <a:pt x="127" y="47"/>
                    <a:pt x="110" y="21"/>
                    <a:pt x="77" y="21"/>
                  </a:cubicBezTo>
                  <a:cubicBezTo>
                    <a:pt x="49" y="21"/>
                    <a:pt x="28" y="44"/>
                    <a:pt x="25" y="76"/>
                  </a:cubicBezTo>
                  <a:lnTo>
                    <a:pt x="129" y="76"/>
                  </a:lnTo>
                  <a:close/>
                  <a:moveTo>
                    <a:pt x="81" y="172"/>
                  </a:moveTo>
                  <a:cubicBezTo>
                    <a:pt x="36" y="172"/>
                    <a:pt x="0" y="137"/>
                    <a:pt x="0" y="86"/>
                  </a:cubicBezTo>
                  <a:cubicBezTo>
                    <a:pt x="0" y="85"/>
                    <a:pt x="0" y="85"/>
                    <a:pt x="0" y="85"/>
                  </a:cubicBezTo>
                  <a:cubicBezTo>
                    <a:pt x="0" y="38"/>
                    <a:pt x="33" y="0"/>
                    <a:pt x="78" y="0"/>
                  </a:cubicBezTo>
                  <a:cubicBezTo>
                    <a:pt x="126" y="0"/>
                    <a:pt x="154" y="40"/>
                    <a:pt x="154" y="83"/>
                  </a:cubicBezTo>
                  <a:cubicBezTo>
                    <a:pt x="154" y="90"/>
                    <a:pt x="148" y="95"/>
                    <a:pt x="142" y="95"/>
                  </a:cubicBezTo>
                  <a:cubicBezTo>
                    <a:pt x="25" y="95"/>
                    <a:pt x="25" y="95"/>
                    <a:pt x="25" y="95"/>
                  </a:cubicBezTo>
                  <a:cubicBezTo>
                    <a:pt x="28" y="130"/>
                    <a:pt x="53" y="150"/>
                    <a:pt x="82" y="150"/>
                  </a:cubicBezTo>
                  <a:cubicBezTo>
                    <a:pt x="102" y="150"/>
                    <a:pt x="117" y="142"/>
                    <a:pt x="129" y="131"/>
                  </a:cubicBezTo>
                  <a:cubicBezTo>
                    <a:pt x="131" y="130"/>
                    <a:pt x="133" y="128"/>
                    <a:pt x="136" y="128"/>
                  </a:cubicBezTo>
                  <a:cubicBezTo>
                    <a:pt x="142" y="128"/>
                    <a:pt x="146" y="133"/>
                    <a:pt x="146" y="139"/>
                  </a:cubicBezTo>
                  <a:cubicBezTo>
                    <a:pt x="146" y="142"/>
                    <a:pt x="145" y="145"/>
                    <a:pt x="142" y="147"/>
                  </a:cubicBezTo>
                  <a:cubicBezTo>
                    <a:pt x="127" y="162"/>
                    <a:pt x="109" y="172"/>
                    <a:pt x="81" y="172"/>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6" name="Freeform 9"/>
            <p:cNvSpPr>
              <a:spLocks noEditPoints="1"/>
            </p:cNvSpPr>
            <p:nvPr userDrawn="1"/>
          </p:nvSpPr>
          <p:spPr bwMode="auto">
            <a:xfrm>
              <a:off x="2500513" y="5647976"/>
              <a:ext cx="550725" cy="657575"/>
            </a:xfrm>
            <a:custGeom>
              <a:avLst/>
              <a:gdLst>
                <a:gd name="T0" fmla="*/ 122 w 146"/>
                <a:gd name="T1" fmla="*/ 107 h 172"/>
                <a:gd name="T2" fmla="*/ 122 w 146"/>
                <a:gd name="T3" fmla="*/ 91 h 172"/>
                <a:gd name="T4" fmla="*/ 74 w 146"/>
                <a:gd name="T5" fmla="*/ 84 h 172"/>
                <a:gd name="T6" fmla="*/ 25 w 146"/>
                <a:gd name="T7" fmla="*/ 118 h 172"/>
                <a:gd name="T8" fmla="*/ 25 w 146"/>
                <a:gd name="T9" fmla="*/ 119 h 172"/>
                <a:gd name="T10" fmla="*/ 67 w 146"/>
                <a:gd name="T11" fmla="*/ 152 h 172"/>
                <a:gd name="T12" fmla="*/ 122 w 146"/>
                <a:gd name="T13" fmla="*/ 107 h 172"/>
                <a:gd name="T14" fmla="*/ 0 w 146"/>
                <a:gd name="T15" fmla="*/ 120 h 172"/>
                <a:gd name="T16" fmla="*/ 0 w 146"/>
                <a:gd name="T17" fmla="*/ 119 h 172"/>
                <a:gd name="T18" fmla="*/ 71 w 146"/>
                <a:gd name="T19" fmla="*/ 66 h 172"/>
                <a:gd name="T20" fmla="*/ 122 w 146"/>
                <a:gd name="T21" fmla="*/ 73 h 172"/>
                <a:gd name="T22" fmla="*/ 122 w 146"/>
                <a:gd name="T23" fmla="*/ 67 h 172"/>
                <a:gd name="T24" fmla="*/ 73 w 146"/>
                <a:gd name="T25" fmla="*/ 22 h 172"/>
                <a:gd name="T26" fmla="*/ 34 w 146"/>
                <a:gd name="T27" fmla="*/ 30 h 172"/>
                <a:gd name="T28" fmla="*/ 30 w 146"/>
                <a:gd name="T29" fmla="*/ 31 h 172"/>
                <a:gd name="T30" fmla="*/ 19 w 146"/>
                <a:gd name="T31" fmla="*/ 20 h 172"/>
                <a:gd name="T32" fmla="*/ 26 w 146"/>
                <a:gd name="T33" fmla="*/ 10 h 172"/>
                <a:gd name="T34" fmla="*/ 75 w 146"/>
                <a:gd name="T35" fmla="*/ 0 h 172"/>
                <a:gd name="T36" fmla="*/ 129 w 146"/>
                <a:gd name="T37" fmla="*/ 19 h 172"/>
                <a:gd name="T38" fmla="*/ 146 w 146"/>
                <a:gd name="T39" fmla="*/ 67 h 172"/>
                <a:gd name="T40" fmla="*/ 146 w 146"/>
                <a:gd name="T41" fmla="*/ 158 h 172"/>
                <a:gd name="T42" fmla="*/ 134 w 146"/>
                <a:gd name="T43" fmla="*/ 170 h 172"/>
                <a:gd name="T44" fmla="*/ 122 w 146"/>
                <a:gd name="T45" fmla="*/ 159 h 172"/>
                <a:gd name="T46" fmla="*/ 122 w 146"/>
                <a:gd name="T47" fmla="*/ 143 h 172"/>
                <a:gd name="T48" fmla="*/ 62 w 146"/>
                <a:gd name="T49" fmla="*/ 172 h 172"/>
                <a:gd name="T50" fmla="*/ 0 w 146"/>
                <a:gd name="T51" fmla="*/ 12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72">
                  <a:moveTo>
                    <a:pt x="122" y="107"/>
                  </a:moveTo>
                  <a:cubicBezTo>
                    <a:pt x="122" y="91"/>
                    <a:pt x="122" y="91"/>
                    <a:pt x="122" y="91"/>
                  </a:cubicBezTo>
                  <a:cubicBezTo>
                    <a:pt x="110" y="88"/>
                    <a:pt x="94" y="84"/>
                    <a:pt x="74" y="84"/>
                  </a:cubicBezTo>
                  <a:cubicBezTo>
                    <a:pt x="43" y="84"/>
                    <a:pt x="25" y="98"/>
                    <a:pt x="25" y="118"/>
                  </a:cubicBezTo>
                  <a:cubicBezTo>
                    <a:pt x="25" y="119"/>
                    <a:pt x="25" y="119"/>
                    <a:pt x="25" y="119"/>
                  </a:cubicBezTo>
                  <a:cubicBezTo>
                    <a:pt x="25" y="140"/>
                    <a:pt x="45" y="152"/>
                    <a:pt x="67" y="152"/>
                  </a:cubicBezTo>
                  <a:cubicBezTo>
                    <a:pt x="97" y="152"/>
                    <a:pt x="122" y="133"/>
                    <a:pt x="122" y="107"/>
                  </a:cubicBezTo>
                  <a:moveTo>
                    <a:pt x="0" y="120"/>
                  </a:moveTo>
                  <a:cubicBezTo>
                    <a:pt x="0" y="119"/>
                    <a:pt x="0" y="119"/>
                    <a:pt x="0" y="119"/>
                  </a:cubicBezTo>
                  <a:cubicBezTo>
                    <a:pt x="0" y="85"/>
                    <a:pt x="29" y="66"/>
                    <a:pt x="71" y="66"/>
                  </a:cubicBezTo>
                  <a:cubicBezTo>
                    <a:pt x="92" y="66"/>
                    <a:pt x="107" y="69"/>
                    <a:pt x="122" y="73"/>
                  </a:cubicBezTo>
                  <a:cubicBezTo>
                    <a:pt x="122" y="67"/>
                    <a:pt x="122" y="67"/>
                    <a:pt x="122" y="67"/>
                  </a:cubicBezTo>
                  <a:cubicBezTo>
                    <a:pt x="122" y="37"/>
                    <a:pt x="104" y="22"/>
                    <a:pt x="73" y="22"/>
                  </a:cubicBezTo>
                  <a:cubicBezTo>
                    <a:pt x="56" y="22"/>
                    <a:pt x="46" y="24"/>
                    <a:pt x="34" y="30"/>
                  </a:cubicBezTo>
                  <a:cubicBezTo>
                    <a:pt x="33" y="30"/>
                    <a:pt x="31" y="31"/>
                    <a:pt x="30" y="31"/>
                  </a:cubicBezTo>
                  <a:cubicBezTo>
                    <a:pt x="24" y="31"/>
                    <a:pt x="19" y="26"/>
                    <a:pt x="19" y="20"/>
                  </a:cubicBezTo>
                  <a:cubicBezTo>
                    <a:pt x="19" y="15"/>
                    <a:pt x="21" y="12"/>
                    <a:pt x="26" y="10"/>
                  </a:cubicBezTo>
                  <a:cubicBezTo>
                    <a:pt x="42" y="3"/>
                    <a:pt x="54" y="0"/>
                    <a:pt x="75" y="0"/>
                  </a:cubicBezTo>
                  <a:cubicBezTo>
                    <a:pt x="99" y="0"/>
                    <a:pt x="117" y="6"/>
                    <a:pt x="129" y="19"/>
                  </a:cubicBezTo>
                  <a:cubicBezTo>
                    <a:pt x="140" y="30"/>
                    <a:pt x="146" y="46"/>
                    <a:pt x="146" y="67"/>
                  </a:cubicBezTo>
                  <a:cubicBezTo>
                    <a:pt x="146" y="158"/>
                    <a:pt x="146" y="158"/>
                    <a:pt x="146" y="158"/>
                  </a:cubicBezTo>
                  <a:cubicBezTo>
                    <a:pt x="146" y="165"/>
                    <a:pt x="141" y="170"/>
                    <a:pt x="134" y="170"/>
                  </a:cubicBezTo>
                  <a:cubicBezTo>
                    <a:pt x="127" y="170"/>
                    <a:pt x="122" y="165"/>
                    <a:pt x="122" y="159"/>
                  </a:cubicBezTo>
                  <a:cubicBezTo>
                    <a:pt x="122" y="143"/>
                    <a:pt x="122" y="143"/>
                    <a:pt x="122" y="143"/>
                  </a:cubicBezTo>
                  <a:cubicBezTo>
                    <a:pt x="111" y="158"/>
                    <a:pt x="91" y="172"/>
                    <a:pt x="62" y="172"/>
                  </a:cubicBezTo>
                  <a:cubicBezTo>
                    <a:pt x="32" y="172"/>
                    <a:pt x="0" y="154"/>
                    <a:pt x="0" y="120"/>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7" name="Freeform 10"/>
            <p:cNvSpPr>
              <a:spLocks/>
            </p:cNvSpPr>
            <p:nvPr userDrawn="1"/>
          </p:nvSpPr>
          <p:spPr bwMode="auto">
            <a:xfrm>
              <a:off x="-84138" y="5622925"/>
              <a:ext cx="1633398" cy="682626"/>
            </a:xfrm>
            <a:custGeom>
              <a:avLst/>
              <a:gdLst>
                <a:gd name="T0" fmla="*/ 49 w 435"/>
                <a:gd name="T1" fmla="*/ 18 h 179"/>
                <a:gd name="T2" fmla="*/ 17 w 435"/>
                <a:gd name="T3" fmla="*/ 6 h 179"/>
                <a:gd name="T4" fmla="*/ 6 w 435"/>
                <a:gd name="T5" fmla="*/ 37 h 179"/>
                <a:gd name="T6" fmla="*/ 58 w 435"/>
                <a:gd name="T7" fmla="*/ 152 h 179"/>
                <a:gd name="T8" fmla="*/ 92 w 435"/>
                <a:gd name="T9" fmla="*/ 179 h 179"/>
                <a:gd name="T10" fmla="*/ 125 w 435"/>
                <a:gd name="T11" fmla="*/ 152 h 179"/>
                <a:gd name="T12" fmla="*/ 171 w 435"/>
                <a:gd name="T13" fmla="*/ 51 h 179"/>
                <a:gd name="T14" fmla="*/ 178 w 435"/>
                <a:gd name="T15" fmla="*/ 46 h 179"/>
                <a:gd name="T16" fmla="*/ 185 w 435"/>
                <a:gd name="T17" fmla="*/ 54 h 179"/>
                <a:gd name="T18" fmla="*/ 185 w 435"/>
                <a:gd name="T19" fmla="*/ 151 h 179"/>
                <a:gd name="T20" fmla="*/ 209 w 435"/>
                <a:gd name="T21" fmla="*/ 179 h 179"/>
                <a:gd name="T22" fmla="*/ 234 w 435"/>
                <a:gd name="T23" fmla="*/ 151 h 179"/>
                <a:gd name="T24" fmla="*/ 234 w 435"/>
                <a:gd name="T25" fmla="*/ 72 h 179"/>
                <a:gd name="T26" fmla="*/ 260 w 435"/>
                <a:gd name="T27" fmla="*/ 46 h 179"/>
                <a:gd name="T28" fmla="*/ 285 w 435"/>
                <a:gd name="T29" fmla="*/ 72 h 179"/>
                <a:gd name="T30" fmla="*/ 285 w 435"/>
                <a:gd name="T31" fmla="*/ 151 h 179"/>
                <a:gd name="T32" fmla="*/ 310 w 435"/>
                <a:gd name="T33" fmla="*/ 179 h 179"/>
                <a:gd name="T34" fmla="*/ 334 w 435"/>
                <a:gd name="T35" fmla="*/ 151 h 179"/>
                <a:gd name="T36" fmla="*/ 334 w 435"/>
                <a:gd name="T37" fmla="*/ 72 h 179"/>
                <a:gd name="T38" fmla="*/ 360 w 435"/>
                <a:gd name="T39" fmla="*/ 46 h 179"/>
                <a:gd name="T40" fmla="*/ 385 w 435"/>
                <a:gd name="T41" fmla="*/ 72 h 179"/>
                <a:gd name="T42" fmla="*/ 385 w 435"/>
                <a:gd name="T43" fmla="*/ 151 h 179"/>
                <a:gd name="T44" fmla="*/ 410 w 435"/>
                <a:gd name="T45" fmla="*/ 179 h 179"/>
                <a:gd name="T46" fmla="*/ 435 w 435"/>
                <a:gd name="T47" fmla="*/ 151 h 179"/>
                <a:gd name="T48" fmla="*/ 435 w 435"/>
                <a:gd name="T49" fmla="*/ 61 h 179"/>
                <a:gd name="T50" fmla="*/ 375 w 435"/>
                <a:gd name="T51" fmla="*/ 4 h 179"/>
                <a:gd name="T52" fmla="*/ 323 w 435"/>
                <a:gd name="T53" fmla="*/ 26 h 179"/>
                <a:gd name="T54" fmla="*/ 272 w 435"/>
                <a:gd name="T55" fmla="*/ 4 h 179"/>
                <a:gd name="T56" fmla="*/ 223 w 435"/>
                <a:gd name="T57" fmla="*/ 26 h 179"/>
                <a:gd name="T58" fmla="*/ 178 w 435"/>
                <a:gd name="T59" fmla="*/ 4 h 179"/>
                <a:gd name="T60" fmla="*/ 125 w 435"/>
                <a:gd name="T61" fmla="*/ 40 h 179"/>
                <a:gd name="T62" fmla="*/ 92 w 435"/>
                <a:gd name="T63" fmla="*/ 119 h 179"/>
                <a:gd name="T64" fmla="*/ 49 w 435"/>
                <a:gd name="T65" fmla="*/ 1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179">
                  <a:moveTo>
                    <a:pt x="49" y="18"/>
                  </a:moveTo>
                  <a:cubicBezTo>
                    <a:pt x="43" y="6"/>
                    <a:pt x="30" y="0"/>
                    <a:pt x="17" y="6"/>
                  </a:cubicBezTo>
                  <a:cubicBezTo>
                    <a:pt x="5" y="12"/>
                    <a:pt x="0" y="25"/>
                    <a:pt x="6" y="37"/>
                  </a:cubicBezTo>
                  <a:cubicBezTo>
                    <a:pt x="58" y="152"/>
                    <a:pt x="58" y="152"/>
                    <a:pt x="58" y="152"/>
                  </a:cubicBezTo>
                  <a:cubicBezTo>
                    <a:pt x="67" y="169"/>
                    <a:pt x="75" y="179"/>
                    <a:pt x="92" y="179"/>
                  </a:cubicBezTo>
                  <a:cubicBezTo>
                    <a:pt x="109" y="179"/>
                    <a:pt x="117" y="169"/>
                    <a:pt x="125" y="152"/>
                  </a:cubicBezTo>
                  <a:cubicBezTo>
                    <a:pt x="125" y="152"/>
                    <a:pt x="171" y="52"/>
                    <a:pt x="171" y="51"/>
                  </a:cubicBezTo>
                  <a:cubicBezTo>
                    <a:pt x="172" y="50"/>
                    <a:pt x="173" y="46"/>
                    <a:pt x="178" y="46"/>
                  </a:cubicBezTo>
                  <a:cubicBezTo>
                    <a:pt x="182" y="47"/>
                    <a:pt x="185" y="50"/>
                    <a:pt x="185" y="54"/>
                  </a:cubicBezTo>
                  <a:cubicBezTo>
                    <a:pt x="185" y="151"/>
                    <a:pt x="185" y="151"/>
                    <a:pt x="185" y="151"/>
                  </a:cubicBezTo>
                  <a:cubicBezTo>
                    <a:pt x="185" y="166"/>
                    <a:pt x="193" y="179"/>
                    <a:pt x="209" y="179"/>
                  </a:cubicBezTo>
                  <a:cubicBezTo>
                    <a:pt x="225" y="179"/>
                    <a:pt x="234" y="166"/>
                    <a:pt x="234" y="151"/>
                  </a:cubicBezTo>
                  <a:cubicBezTo>
                    <a:pt x="234" y="72"/>
                    <a:pt x="234" y="72"/>
                    <a:pt x="234" y="72"/>
                  </a:cubicBezTo>
                  <a:cubicBezTo>
                    <a:pt x="234" y="56"/>
                    <a:pt x="245" y="46"/>
                    <a:pt x="260" y="46"/>
                  </a:cubicBezTo>
                  <a:cubicBezTo>
                    <a:pt x="275" y="46"/>
                    <a:pt x="285" y="57"/>
                    <a:pt x="285" y="72"/>
                  </a:cubicBezTo>
                  <a:cubicBezTo>
                    <a:pt x="285" y="151"/>
                    <a:pt x="285" y="151"/>
                    <a:pt x="285" y="151"/>
                  </a:cubicBezTo>
                  <a:cubicBezTo>
                    <a:pt x="285" y="166"/>
                    <a:pt x="294" y="179"/>
                    <a:pt x="310" y="179"/>
                  </a:cubicBezTo>
                  <a:cubicBezTo>
                    <a:pt x="326" y="179"/>
                    <a:pt x="334" y="166"/>
                    <a:pt x="334" y="151"/>
                  </a:cubicBezTo>
                  <a:cubicBezTo>
                    <a:pt x="334" y="72"/>
                    <a:pt x="334" y="72"/>
                    <a:pt x="334" y="72"/>
                  </a:cubicBezTo>
                  <a:cubicBezTo>
                    <a:pt x="334" y="56"/>
                    <a:pt x="345" y="46"/>
                    <a:pt x="360" y="46"/>
                  </a:cubicBezTo>
                  <a:cubicBezTo>
                    <a:pt x="375" y="46"/>
                    <a:pt x="385" y="57"/>
                    <a:pt x="385" y="72"/>
                  </a:cubicBezTo>
                  <a:cubicBezTo>
                    <a:pt x="385" y="151"/>
                    <a:pt x="385" y="151"/>
                    <a:pt x="385" y="151"/>
                  </a:cubicBezTo>
                  <a:cubicBezTo>
                    <a:pt x="385" y="166"/>
                    <a:pt x="394" y="179"/>
                    <a:pt x="410" y="179"/>
                  </a:cubicBezTo>
                  <a:cubicBezTo>
                    <a:pt x="426" y="179"/>
                    <a:pt x="435" y="166"/>
                    <a:pt x="435" y="151"/>
                  </a:cubicBezTo>
                  <a:cubicBezTo>
                    <a:pt x="435" y="61"/>
                    <a:pt x="435" y="61"/>
                    <a:pt x="435" y="61"/>
                  </a:cubicBezTo>
                  <a:cubicBezTo>
                    <a:pt x="435" y="27"/>
                    <a:pt x="408" y="4"/>
                    <a:pt x="375" y="4"/>
                  </a:cubicBezTo>
                  <a:cubicBezTo>
                    <a:pt x="343" y="4"/>
                    <a:pt x="323" y="26"/>
                    <a:pt x="323" y="26"/>
                  </a:cubicBezTo>
                  <a:cubicBezTo>
                    <a:pt x="312" y="12"/>
                    <a:pt x="297" y="4"/>
                    <a:pt x="272" y="4"/>
                  </a:cubicBezTo>
                  <a:cubicBezTo>
                    <a:pt x="246" y="4"/>
                    <a:pt x="223" y="26"/>
                    <a:pt x="223" y="26"/>
                  </a:cubicBezTo>
                  <a:cubicBezTo>
                    <a:pt x="212" y="12"/>
                    <a:pt x="194" y="4"/>
                    <a:pt x="178" y="4"/>
                  </a:cubicBezTo>
                  <a:cubicBezTo>
                    <a:pt x="155" y="4"/>
                    <a:pt x="136" y="14"/>
                    <a:pt x="125" y="40"/>
                  </a:cubicBezTo>
                  <a:cubicBezTo>
                    <a:pt x="92" y="119"/>
                    <a:pt x="92" y="119"/>
                    <a:pt x="92" y="119"/>
                  </a:cubicBezTo>
                  <a:lnTo>
                    <a:pt x="49" y="18"/>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8" name="Freeform 11"/>
            <p:cNvSpPr>
              <a:spLocks noEditPoints="1"/>
            </p:cNvSpPr>
            <p:nvPr userDrawn="1"/>
          </p:nvSpPr>
          <p:spPr bwMode="auto">
            <a:xfrm>
              <a:off x="4096365" y="5647976"/>
              <a:ext cx="150198" cy="156564"/>
            </a:xfrm>
            <a:custGeom>
              <a:avLst/>
              <a:gdLst>
                <a:gd name="T0" fmla="*/ 37 w 40"/>
                <a:gd name="T1" fmla="*/ 20 h 41"/>
                <a:gd name="T2" fmla="*/ 37 w 40"/>
                <a:gd name="T3" fmla="*/ 20 h 41"/>
                <a:gd name="T4" fmla="*/ 20 w 40"/>
                <a:gd name="T5" fmla="*/ 4 h 41"/>
                <a:gd name="T6" fmla="*/ 3 w 40"/>
                <a:gd name="T7" fmla="*/ 20 h 41"/>
                <a:gd name="T8" fmla="*/ 3 w 40"/>
                <a:gd name="T9" fmla="*/ 21 h 41"/>
                <a:gd name="T10" fmla="*/ 20 w 40"/>
                <a:gd name="T11" fmla="*/ 37 h 41"/>
                <a:gd name="T12" fmla="*/ 37 w 40"/>
                <a:gd name="T13" fmla="*/ 20 h 41"/>
                <a:gd name="T14" fmla="*/ 0 w 40"/>
                <a:gd name="T15" fmla="*/ 21 h 41"/>
                <a:gd name="T16" fmla="*/ 0 w 40"/>
                <a:gd name="T17" fmla="*/ 20 h 41"/>
                <a:gd name="T18" fmla="*/ 20 w 40"/>
                <a:gd name="T19" fmla="*/ 0 h 41"/>
                <a:gd name="T20" fmla="*/ 40 w 40"/>
                <a:gd name="T21" fmla="*/ 20 h 41"/>
                <a:gd name="T22" fmla="*/ 40 w 40"/>
                <a:gd name="T23" fmla="*/ 20 h 41"/>
                <a:gd name="T24" fmla="*/ 20 w 40"/>
                <a:gd name="T25" fmla="*/ 41 h 41"/>
                <a:gd name="T26" fmla="*/ 0 w 40"/>
                <a:gd name="T27"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1">
                  <a:moveTo>
                    <a:pt x="37" y="20"/>
                  </a:moveTo>
                  <a:cubicBezTo>
                    <a:pt x="37" y="20"/>
                    <a:pt x="37" y="20"/>
                    <a:pt x="37" y="20"/>
                  </a:cubicBezTo>
                  <a:cubicBezTo>
                    <a:pt x="37" y="11"/>
                    <a:pt x="29" y="4"/>
                    <a:pt x="20" y="4"/>
                  </a:cubicBezTo>
                  <a:cubicBezTo>
                    <a:pt x="11" y="4"/>
                    <a:pt x="3" y="11"/>
                    <a:pt x="3" y="20"/>
                  </a:cubicBezTo>
                  <a:cubicBezTo>
                    <a:pt x="3" y="21"/>
                    <a:pt x="3" y="21"/>
                    <a:pt x="3" y="21"/>
                  </a:cubicBezTo>
                  <a:cubicBezTo>
                    <a:pt x="3" y="30"/>
                    <a:pt x="11" y="37"/>
                    <a:pt x="20" y="37"/>
                  </a:cubicBezTo>
                  <a:cubicBezTo>
                    <a:pt x="29" y="37"/>
                    <a:pt x="37" y="30"/>
                    <a:pt x="37" y="20"/>
                  </a:cubicBezTo>
                  <a:moveTo>
                    <a:pt x="0" y="21"/>
                  </a:moveTo>
                  <a:cubicBezTo>
                    <a:pt x="0" y="20"/>
                    <a:pt x="0" y="20"/>
                    <a:pt x="0" y="20"/>
                  </a:cubicBezTo>
                  <a:cubicBezTo>
                    <a:pt x="0" y="9"/>
                    <a:pt x="9" y="0"/>
                    <a:pt x="20" y="0"/>
                  </a:cubicBezTo>
                  <a:cubicBezTo>
                    <a:pt x="32" y="0"/>
                    <a:pt x="40" y="9"/>
                    <a:pt x="40" y="20"/>
                  </a:cubicBezTo>
                  <a:cubicBezTo>
                    <a:pt x="40" y="20"/>
                    <a:pt x="40" y="20"/>
                    <a:pt x="40" y="20"/>
                  </a:cubicBezTo>
                  <a:cubicBezTo>
                    <a:pt x="40" y="32"/>
                    <a:pt x="31" y="41"/>
                    <a:pt x="20" y="41"/>
                  </a:cubicBezTo>
                  <a:cubicBezTo>
                    <a:pt x="8" y="41"/>
                    <a:pt x="0" y="32"/>
                    <a:pt x="0" y="21"/>
                  </a:cubicBezTo>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sp>
          <p:nvSpPr>
            <p:cNvPr id="19" name="Freeform 12"/>
            <p:cNvSpPr>
              <a:spLocks noEditPoints="1"/>
            </p:cNvSpPr>
            <p:nvPr userDrawn="1"/>
          </p:nvSpPr>
          <p:spPr bwMode="auto">
            <a:xfrm>
              <a:off x="4140171" y="5685551"/>
              <a:ext cx="62582" cy="81412"/>
            </a:xfrm>
            <a:custGeom>
              <a:avLst/>
              <a:gdLst>
                <a:gd name="T0" fmla="*/ 9 w 17"/>
                <a:gd name="T1" fmla="*/ 10 h 20"/>
                <a:gd name="T2" fmla="*/ 12 w 17"/>
                <a:gd name="T3" fmla="*/ 7 h 20"/>
                <a:gd name="T4" fmla="*/ 12 w 17"/>
                <a:gd name="T5" fmla="*/ 7 h 20"/>
                <a:gd name="T6" fmla="*/ 9 w 17"/>
                <a:gd name="T7" fmla="*/ 4 h 20"/>
                <a:gd name="T8" fmla="*/ 5 w 17"/>
                <a:gd name="T9" fmla="*/ 4 h 20"/>
                <a:gd name="T10" fmla="*/ 5 w 17"/>
                <a:gd name="T11" fmla="*/ 10 h 20"/>
                <a:gd name="T12" fmla="*/ 9 w 17"/>
                <a:gd name="T13" fmla="*/ 10 h 20"/>
                <a:gd name="T14" fmla="*/ 0 w 17"/>
                <a:gd name="T15" fmla="*/ 2 h 20"/>
                <a:gd name="T16" fmla="*/ 2 w 17"/>
                <a:gd name="T17" fmla="*/ 0 h 20"/>
                <a:gd name="T18" fmla="*/ 9 w 17"/>
                <a:gd name="T19" fmla="*/ 0 h 20"/>
                <a:gd name="T20" fmla="*/ 15 w 17"/>
                <a:gd name="T21" fmla="*/ 2 h 20"/>
                <a:gd name="T22" fmla="*/ 17 w 17"/>
                <a:gd name="T23" fmla="*/ 7 h 20"/>
                <a:gd name="T24" fmla="*/ 17 w 17"/>
                <a:gd name="T25" fmla="*/ 7 h 20"/>
                <a:gd name="T26" fmla="*/ 13 w 17"/>
                <a:gd name="T27" fmla="*/ 13 h 20"/>
                <a:gd name="T28" fmla="*/ 16 w 17"/>
                <a:gd name="T29" fmla="*/ 17 h 20"/>
                <a:gd name="T30" fmla="*/ 16 w 17"/>
                <a:gd name="T31" fmla="*/ 18 h 20"/>
                <a:gd name="T32" fmla="*/ 14 w 17"/>
                <a:gd name="T33" fmla="*/ 20 h 20"/>
                <a:gd name="T34" fmla="*/ 12 w 17"/>
                <a:gd name="T35" fmla="*/ 19 h 20"/>
                <a:gd name="T36" fmla="*/ 8 w 17"/>
                <a:gd name="T37" fmla="*/ 14 h 20"/>
                <a:gd name="T38" fmla="*/ 5 w 17"/>
                <a:gd name="T39" fmla="*/ 14 h 20"/>
                <a:gd name="T40" fmla="*/ 5 w 17"/>
                <a:gd name="T41" fmla="*/ 18 h 20"/>
                <a:gd name="T42" fmla="*/ 2 w 17"/>
                <a:gd name="T43" fmla="*/ 20 h 20"/>
                <a:gd name="T44" fmla="*/ 0 w 17"/>
                <a:gd name="T45" fmla="*/ 18 h 20"/>
                <a:gd name="T46" fmla="*/ 0 w 17"/>
                <a:gd name="T4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20">
                  <a:moveTo>
                    <a:pt x="9" y="10"/>
                  </a:moveTo>
                  <a:cubicBezTo>
                    <a:pt x="11" y="10"/>
                    <a:pt x="12" y="9"/>
                    <a:pt x="12" y="7"/>
                  </a:cubicBezTo>
                  <a:cubicBezTo>
                    <a:pt x="12" y="7"/>
                    <a:pt x="12" y="7"/>
                    <a:pt x="12" y="7"/>
                  </a:cubicBezTo>
                  <a:cubicBezTo>
                    <a:pt x="12" y="5"/>
                    <a:pt x="11" y="4"/>
                    <a:pt x="9" y="4"/>
                  </a:cubicBezTo>
                  <a:cubicBezTo>
                    <a:pt x="5" y="4"/>
                    <a:pt x="5" y="4"/>
                    <a:pt x="5" y="4"/>
                  </a:cubicBezTo>
                  <a:cubicBezTo>
                    <a:pt x="5" y="10"/>
                    <a:pt x="5" y="10"/>
                    <a:pt x="5" y="10"/>
                  </a:cubicBezTo>
                  <a:lnTo>
                    <a:pt x="9" y="10"/>
                  </a:lnTo>
                  <a:close/>
                  <a:moveTo>
                    <a:pt x="0" y="2"/>
                  </a:moveTo>
                  <a:cubicBezTo>
                    <a:pt x="0" y="1"/>
                    <a:pt x="1" y="0"/>
                    <a:pt x="2" y="0"/>
                  </a:cubicBezTo>
                  <a:cubicBezTo>
                    <a:pt x="9" y="0"/>
                    <a:pt x="9" y="0"/>
                    <a:pt x="9" y="0"/>
                  </a:cubicBezTo>
                  <a:cubicBezTo>
                    <a:pt x="12" y="0"/>
                    <a:pt x="14" y="1"/>
                    <a:pt x="15" y="2"/>
                  </a:cubicBezTo>
                  <a:cubicBezTo>
                    <a:pt x="16" y="3"/>
                    <a:pt x="17" y="5"/>
                    <a:pt x="17" y="7"/>
                  </a:cubicBezTo>
                  <a:cubicBezTo>
                    <a:pt x="17" y="7"/>
                    <a:pt x="17" y="7"/>
                    <a:pt x="17" y="7"/>
                  </a:cubicBezTo>
                  <a:cubicBezTo>
                    <a:pt x="17" y="10"/>
                    <a:pt x="15" y="12"/>
                    <a:pt x="13" y="13"/>
                  </a:cubicBezTo>
                  <a:cubicBezTo>
                    <a:pt x="16" y="17"/>
                    <a:pt x="16" y="17"/>
                    <a:pt x="16" y="17"/>
                  </a:cubicBezTo>
                  <a:cubicBezTo>
                    <a:pt x="16" y="17"/>
                    <a:pt x="16" y="18"/>
                    <a:pt x="16" y="18"/>
                  </a:cubicBezTo>
                  <a:cubicBezTo>
                    <a:pt x="16" y="19"/>
                    <a:pt x="15" y="20"/>
                    <a:pt x="14" y="20"/>
                  </a:cubicBezTo>
                  <a:cubicBezTo>
                    <a:pt x="13" y="20"/>
                    <a:pt x="13" y="20"/>
                    <a:pt x="12" y="19"/>
                  </a:cubicBezTo>
                  <a:cubicBezTo>
                    <a:pt x="8" y="14"/>
                    <a:pt x="8" y="14"/>
                    <a:pt x="8" y="14"/>
                  </a:cubicBezTo>
                  <a:cubicBezTo>
                    <a:pt x="5" y="14"/>
                    <a:pt x="5" y="14"/>
                    <a:pt x="5" y="14"/>
                  </a:cubicBezTo>
                  <a:cubicBezTo>
                    <a:pt x="5" y="18"/>
                    <a:pt x="5" y="18"/>
                    <a:pt x="5" y="18"/>
                  </a:cubicBezTo>
                  <a:cubicBezTo>
                    <a:pt x="5" y="19"/>
                    <a:pt x="4" y="20"/>
                    <a:pt x="2" y="20"/>
                  </a:cubicBezTo>
                  <a:cubicBezTo>
                    <a:pt x="1" y="20"/>
                    <a:pt x="0" y="19"/>
                    <a:pt x="0" y="18"/>
                  </a:cubicBezTo>
                  <a:lnTo>
                    <a:pt x="0" y="2"/>
                  </a:lnTo>
                  <a:close/>
                </a:path>
              </a:pathLst>
            </a:custGeom>
            <a:solidFill>
              <a:srgbClr val="717073"/>
            </a:solidFill>
            <a:ln>
              <a:noFill/>
            </a:ln>
            <a:ex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1" r:id="rId3"/>
    <p:sldLayoutId id="2147483710" r:id="rId4"/>
    <p:sldLayoutId id="2147483714" r:id="rId5"/>
    <p:sldLayoutId id="2147483715" r:id="rId6"/>
    <p:sldLayoutId id="2147483716" r:id="rId7"/>
    <p:sldLayoutId id="2147483717" r:id="rId8"/>
    <p:sldLayoutId id="2147483718" r:id="rId9"/>
    <p:sldLayoutId id="2147483719" r:id="rId10"/>
    <p:sldLayoutId id="2147483709" r:id="rId11"/>
    <p:sldLayoutId id="2147483708" r:id="rId12"/>
    <p:sldLayoutId id="2147483707" r:id="rId13"/>
    <p:sldLayoutId id="2147483706" r:id="rId14"/>
    <p:sldLayoutId id="2147483705" r:id="rId15"/>
    <p:sldLayoutId id="2147483704" r:id="rId16"/>
    <p:sldLayoutId id="2147483703" r:id="rId17"/>
    <p:sldLayoutId id="2147483702" r:id="rId18"/>
    <p:sldLayoutId id="2147483701" r:id="rId19"/>
    <p:sldLayoutId id="2147483720" r:id="rId20"/>
    <p:sldLayoutId id="2147483721" r:id="rId21"/>
    <p:sldLayoutId id="2147483722" r:id="rId22"/>
    <p:sldLayoutId id="2147483723" r:id="rId23"/>
    <p:sldLayoutId id="2147483724" r:id="rId24"/>
    <p:sldLayoutId id="2147483700" r:id="rId25"/>
    <p:sldLayoutId id="2147483699" r:id="rId26"/>
  </p:sldLayoutIdLst>
  <p:timing>
    <p:tnLst>
      <p:par>
        <p:cTn xmlns:p14="http://schemas.microsoft.com/office/powerpoint/2010/main" id="1" dur="indefinite" restart="never" nodeType="tmRoot"/>
      </p:par>
    </p:tnLst>
  </p:timing>
  <p:hf hdr="0" dt="0"/>
  <p:txStyles>
    <p:titleStyle>
      <a:lvl1pPr algn="l" rtl="0" fontAlgn="base">
        <a:lnSpc>
          <a:spcPct val="90000"/>
        </a:lnSpc>
        <a:spcBef>
          <a:spcPct val="0"/>
        </a:spcBef>
        <a:spcAft>
          <a:spcPct val="0"/>
        </a:spcAft>
        <a:defRPr sz="2800" b="1" kern="1200">
          <a:solidFill>
            <a:srgbClr val="387C2C"/>
          </a:solidFill>
          <a:latin typeface="+mj-lt"/>
          <a:ea typeface="+mj-ea"/>
          <a:cs typeface="+mj-cs"/>
        </a:defRPr>
      </a:lvl1pPr>
      <a:lvl2pPr algn="l" rtl="0" fontAlgn="base">
        <a:lnSpc>
          <a:spcPct val="90000"/>
        </a:lnSpc>
        <a:spcBef>
          <a:spcPct val="0"/>
        </a:spcBef>
        <a:spcAft>
          <a:spcPct val="0"/>
        </a:spcAft>
        <a:defRPr sz="2800" b="1">
          <a:solidFill>
            <a:srgbClr val="387C2C"/>
          </a:solidFill>
          <a:latin typeface="Arial" charset="0"/>
        </a:defRPr>
      </a:lvl2pPr>
      <a:lvl3pPr algn="l" rtl="0" fontAlgn="base">
        <a:lnSpc>
          <a:spcPct val="90000"/>
        </a:lnSpc>
        <a:spcBef>
          <a:spcPct val="0"/>
        </a:spcBef>
        <a:spcAft>
          <a:spcPct val="0"/>
        </a:spcAft>
        <a:defRPr sz="2800" b="1">
          <a:solidFill>
            <a:srgbClr val="387C2C"/>
          </a:solidFill>
          <a:latin typeface="Arial" charset="0"/>
        </a:defRPr>
      </a:lvl3pPr>
      <a:lvl4pPr algn="l" rtl="0" fontAlgn="base">
        <a:lnSpc>
          <a:spcPct val="90000"/>
        </a:lnSpc>
        <a:spcBef>
          <a:spcPct val="0"/>
        </a:spcBef>
        <a:spcAft>
          <a:spcPct val="0"/>
        </a:spcAft>
        <a:defRPr sz="2800" b="1">
          <a:solidFill>
            <a:srgbClr val="387C2C"/>
          </a:solidFill>
          <a:latin typeface="Arial" charset="0"/>
        </a:defRPr>
      </a:lvl4pPr>
      <a:lvl5pPr algn="l" rtl="0" fontAlgn="base">
        <a:lnSpc>
          <a:spcPct val="90000"/>
        </a:lnSpc>
        <a:spcBef>
          <a:spcPct val="0"/>
        </a:spcBef>
        <a:spcAft>
          <a:spcPct val="0"/>
        </a:spcAft>
        <a:defRPr sz="2800" b="1">
          <a:solidFill>
            <a:srgbClr val="387C2C"/>
          </a:solidFill>
          <a:latin typeface="Arial" charset="0"/>
        </a:defRPr>
      </a:lvl5pPr>
      <a:lvl6pPr marL="457200" algn="l" rtl="0" fontAlgn="base">
        <a:lnSpc>
          <a:spcPct val="90000"/>
        </a:lnSpc>
        <a:spcBef>
          <a:spcPct val="0"/>
        </a:spcBef>
        <a:spcAft>
          <a:spcPct val="0"/>
        </a:spcAft>
        <a:defRPr sz="2800" b="1">
          <a:solidFill>
            <a:srgbClr val="387C2C"/>
          </a:solidFill>
          <a:latin typeface="Arial" charset="0"/>
        </a:defRPr>
      </a:lvl6pPr>
      <a:lvl7pPr marL="914400" algn="l" rtl="0" fontAlgn="base">
        <a:lnSpc>
          <a:spcPct val="90000"/>
        </a:lnSpc>
        <a:spcBef>
          <a:spcPct val="0"/>
        </a:spcBef>
        <a:spcAft>
          <a:spcPct val="0"/>
        </a:spcAft>
        <a:defRPr sz="2800" b="1">
          <a:solidFill>
            <a:srgbClr val="387C2C"/>
          </a:solidFill>
          <a:latin typeface="Arial" charset="0"/>
        </a:defRPr>
      </a:lvl7pPr>
      <a:lvl8pPr marL="1371600" algn="l" rtl="0" fontAlgn="base">
        <a:lnSpc>
          <a:spcPct val="90000"/>
        </a:lnSpc>
        <a:spcBef>
          <a:spcPct val="0"/>
        </a:spcBef>
        <a:spcAft>
          <a:spcPct val="0"/>
        </a:spcAft>
        <a:defRPr sz="2800" b="1">
          <a:solidFill>
            <a:srgbClr val="387C2C"/>
          </a:solidFill>
          <a:latin typeface="Arial" charset="0"/>
        </a:defRPr>
      </a:lvl8pPr>
      <a:lvl9pPr marL="1828800" algn="l" rtl="0" fontAlgn="base">
        <a:lnSpc>
          <a:spcPct val="90000"/>
        </a:lnSpc>
        <a:spcBef>
          <a:spcPct val="0"/>
        </a:spcBef>
        <a:spcAft>
          <a:spcPct val="0"/>
        </a:spcAft>
        <a:defRPr sz="2800" b="1">
          <a:solidFill>
            <a:srgbClr val="387C2C"/>
          </a:solidFill>
          <a:latin typeface="Arial" charset="0"/>
        </a:defRPr>
      </a:lvl9pPr>
    </p:titleStyle>
    <p:bodyStyle>
      <a:lvl1pPr marL="228600" indent="-228600" algn="l" rtl="0" fontAlgn="base">
        <a:lnSpc>
          <a:spcPct val="90000"/>
        </a:lnSpc>
        <a:spcBef>
          <a:spcPts val="1200"/>
        </a:spcBef>
        <a:spcAft>
          <a:spcPct val="0"/>
        </a:spcAft>
        <a:buClr>
          <a:srgbClr val="AAA9AC"/>
        </a:buClr>
        <a:buSzPct val="90000"/>
        <a:buFont typeface="Arial" charset="0"/>
        <a:buChar char="•"/>
        <a:defRPr sz="2000" kern="1200">
          <a:solidFill>
            <a:schemeClr val="tx1"/>
          </a:solidFill>
          <a:latin typeface="+mn-lt"/>
          <a:ea typeface="+mn-ea"/>
          <a:cs typeface="+mn-cs"/>
        </a:defRPr>
      </a:lvl1pPr>
      <a:lvl2pPr marL="501650" indent="-228600" algn="l" rtl="0" fontAlgn="base">
        <a:lnSpc>
          <a:spcPct val="90000"/>
        </a:lnSpc>
        <a:spcBef>
          <a:spcPts val="800"/>
        </a:spcBef>
        <a:spcAft>
          <a:spcPct val="0"/>
        </a:spcAft>
        <a:buClr>
          <a:srgbClr val="AAA9AC"/>
        </a:buClr>
        <a:buSzPct val="90000"/>
        <a:buFont typeface="Arial" charset="0"/>
        <a:buChar char="–"/>
        <a:defRPr kern="1200">
          <a:solidFill>
            <a:schemeClr val="tx1"/>
          </a:solidFill>
          <a:latin typeface="+mn-lt"/>
          <a:ea typeface="+mn-ea"/>
          <a:cs typeface="+mn-cs"/>
        </a:defRPr>
      </a:lvl2pPr>
      <a:lvl3pPr marL="730250" indent="-182563" algn="l" rtl="0" fontAlgn="base">
        <a:lnSpc>
          <a:spcPct val="90000"/>
        </a:lnSpc>
        <a:spcBef>
          <a:spcPts val="600"/>
        </a:spcBef>
        <a:spcAft>
          <a:spcPct val="0"/>
        </a:spcAft>
        <a:buClr>
          <a:srgbClr val="AAA9AC"/>
        </a:buClr>
        <a:buSzPct val="90000"/>
        <a:buFont typeface="Arial" charset="0"/>
        <a:buChar char="•"/>
        <a:defRPr sz="1600" kern="1200">
          <a:solidFill>
            <a:schemeClr val="tx1"/>
          </a:solidFill>
          <a:latin typeface="+mn-lt"/>
          <a:ea typeface="+mn-ea"/>
          <a:cs typeface="+mn-cs"/>
        </a:defRPr>
      </a:lvl3pPr>
      <a:lvl4pPr marL="958850" indent="-182563" algn="l" rtl="0" fontAlgn="base">
        <a:lnSpc>
          <a:spcPct val="90000"/>
        </a:lnSpc>
        <a:spcBef>
          <a:spcPts val="600"/>
        </a:spcBef>
        <a:spcAft>
          <a:spcPct val="0"/>
        </a:spcAft>
        <a:buClr>
          <a:srgbClr val="AAA9AC"/>
        </a:buClr>
        <a:buSzPct val="90000"/>
        <a:buFont typeface="Arial" charset="0"/>
        <a:buChar char="–"/>
        <a:defRPr sz="1400" kern="1200">
          <a:solidFill>
            <a:schemeClr val="tx1"/>
          </a:solidFill>
          <a:latin typeface="+mn-lt"/>
          <a:ea typeface="+mn-ea"/>
          <a:cs typeface="+mn-cs"/>
        </a:defRPr>
      </a:lvl4pPr>
      <a:lvl5pPr marL="1187450" indent="-182563" algn="l" rtl="0" fontAlgn="base">
        <a:lnSpc>
          <a:spcPct val="90000"/>
        </a:lnSpc>
        <a:spcBef>
          <a:spcPts val="600"/>
        </a:spcBef>
        <a:spcAft>
          <a:spcPct val="0"/>
        </a:spcAft>
        <a:buClr>
          <a:srgbClr val="AAA9AC"/>
        </a:buClr>
        <a:buSzPct val="90000"/>
        <a:buFont typeface="Arial" charset="0"/>
        <a:buChar char="•"/>
        <a:defRPr sz="1400" kern="1200">
          <a:solidFill>
            <a:schemeClr val="tx1"/>
          </a:solidFill>
          <a:latin typeface="+mn-lt"/>
          <a:ea typeface="+mn-ea"/>
          <a:cs typeface="+mn-cs"/>
        </a:defRPr>
      </a:lvl5pPr>
      <a:lvl6pPr marL="1417320" indent="-182880" algn="l" defTabSz="914400" rtl="0" eaLnBrk="1" latinLnBrk="0" hangingPunct="1">
        <a:lnSpc>
          <a:spcPct val="90000"/>
        </a:lnSpc>
        <a:spcBef>
          <a:spcPts val="600"/>
        </a:spcBef>
        <a:buClr>
          <a:schemeClr val="tx1">
            <a:lumMod val="60000"/>
            <a:lumOff val="40000"/>
          </a:schemeClr>
        </a:buClr>
        <a:buSzPct val="90000"/>
        <a:buFont typeface="Calibri" panose="020F0502020204030204" pitchFamily="34" charset="0"/>
        <a:buChar char="–"/>
        <a:defRPr sz="1400" kern="1200">
          <a:solidFill>
            <a:schemeClr val="tx1"/>
          </a:solidFill>
          <a:latin typeface="+mn-lt"/>
          <a:ea typeface="+mn-ea"/>
          <a:cs typeface="+mn-cs"/>
        </a:defRPr>
      </a:lvl6pPr>
      <a:lvl7pPr marL="1645920" indent="-182880" algn="l" defTabSz="914400" rtl="0" eaLnBrk="1" latinLnBrk="0" hangingPunct="1">
        <a:lnSpc>
          <a:spcPct val="90000"/>
        </a:lnSpc>
        <a:spcBef>
          <a:spcPts val="600"/>
        </a:spcBef>
        <a:buClr>
          <a:schemeClr val="tx1">
            <a:lumMod val="60000"/>
            <a:lumOff val="40000"/>
          </a:schemeClr>
        </a:buClr>
        <a:buSzPct val="90000"/>
        <a:buFont typeface="Arial" panose="020B0604020202020204" pitchFamily="34" charset="0"/>
        <a:buChar char="•"/>
        <a:defRPr sz="1400" kern="1200">
          <a:solidFill>
            <a:schemeClr val="tx1"/>
          </a:solidFill>
          <a:latin typeface="+mn-lt"/>
          <a:ea typeface="+mn-ea"/>
          <a:cs typeface="+mn-cs"/>
        </a:defRPr>
      </a:lvl7pPr>
      <a:lvl8pPr marL="1874520" indent="-182880" algn="l" defTabSz="914400" rtl="0" eaLnBrk="1" latinLnBrk="0" hangingPunct="1">
        <a:lnSpc>
          <a:spcPct val="90000"/>
        </a:lnSpc>
        <a:spcBef>
          <a:spcPts val="600"/>
        </a:spcBef>
        <a:buClr>
          <a:schemeClr val="tx1">
            <a:lumMod val="60000"/>
            <a:lumOff val="40000"/>
          </a:schemeClr>
        </a:buClr>
        <a:buSzPct val="90000"/>
        <a:buFont typeface="Calibri" panose="020F0502020204030204" pitchFamily="34" charset="0"/>
        <a:buChar char="–"/>
        <a:defRPr sz="1400" kern="1200">
          <a:solidFill>
            <a:schemeClr val="tx1"/>
          </a:solidFill>
          <a:latin typeface="+mn-lt"/>
          <a:ea typeface="+mn-ea"/>
          <a:cs typeface="+mn-cs"/>
        </a:defRPr>
      </a:lvl8pPr>
      <a:lvl9pPr marL="2103120" indent="-182880" algn="l" defTabSz="914400" rtl="0" eaLnBrk="1" latinLnBrk="0" hangingPunct="1">
        <a:lnSpc>
          <a:spcPct val="90000"/>
        </a:lnSpc>
        <a:spcBef>
          <a:spcPts val="600"/>
        </a:spcBef>
        <a:buClr>
          <a:schemeClr val="tx1">
            <a:lumMod val="60000"/>
            <a:lumOff val="40000"/>
          </a:schemeClr>
        </a:buClr>
        <a:buSzPct val="90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1" Type="http://schemas.openxmlformats.org/officeDocument/2006/relationships/slideLayout" Target="../slideLayouts/slideLayout3.xml"/><Relationship Id="rId2"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png"/><Relationship Id="rId5" Type="http://schemas.microsoft.com/office/2007/relationships/hdphoto" Target="../media/hdphoto1.wdp"/><Relationship Id="rId6" Type="http://schemas.openxmlformats.org/officeDocument/2006/relationships/image" Target="../media/image27.png"/><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png"/><Relationship Id="rId5" Type="http://schemas.microsoft.com/office/2007/relationships/hdphoto" Target="../media/hdphoto2.wdp"/><Relationship Id="rId6" Type="http://schemas.openxmlformats.org/officeDocument/2006/relationships/image" Target="../media/image30.png"/><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1" Type="http://schemas.openxmlformats.org/officeDocument/2006/relationships/image" Target="../media/image48.png"/><Relationship Id="rId12" Type="http://schemas.openxmlformats.org/officeDocument/2006/relationships/image" Target="../media/image49.png"/><Relationship Id="rId13" Type="http://schemas.openxmlformats.org/officeDocument/2006/relationships/image" Target="../media/image43.png"/><Relationship Id="rId14" Type="http://schemas.openxmlformats.org/officeDocument/2006/relationships/image" Target="../media/image44.png"/><Relationship Id="rId1" Type="http://schemas.openxmlformats.org/officeDocument/2006/relationships/tags" Target="../tags/tag2.xml"/><Relationship Id="rId2" Type="http://schemas.openxmlformats.org/officeDocument/2006/relationships/tags" Target="../tags/tag3.xml"/><Relationship Id="rId3" Type="http://schemas.openxmlformats.org/officeDocument/2006/relationships/tags" Target="../tags/tag4.xml"/><Relationship Id="rId4" Type="http://schemas.openxmlformats.org/officeDocument/2006/relationships/tags" Target="../tags/tag5.xml"/><Relationship Id="rId5" Type="http://schemas.openxmlformats.org/officeDocument/2006/relationships/tags" Target="../tags/tag6.xml"/><Relationship Id="rId6" Type="http://schemas.openxmlformats.org/officeDocument/2006/relationships/slideLayout" Target="../slideLayouts/slideLayout13.xml"/><Relationship Id="rId7" Type="http://schemas.openxmlformats.org/officeDocument/2006/relationships/notesSlide" Target="../notesSlides/notesSlide10.xml"/><Relationship Id="rId8" Type="http://schemas.openxmlformats.org/officeDocument/2006/relationships/image" Target="../media/image45.png"/><Relationship Id="rId9" Type="http://schemas.openxmlformats.org/officeDocument/2006/relationships/image" Target="../media/image46.png"/><Relationship Id="rId10"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86063" y="2077963"/>
            <a:ext cx="5993568" cy="1053411"/>
          </a:xfrm>
        </p:spPr>
        <p:txBody>
          <a:bodyPr/>
          <a:lstStyle/>
          <a:p>
            <a:pPr eaLnBrk="0" hangingPunct="0">
              <a:lnSpc>
                <a:spcPct val="100000"/>
              </a:lnSpc>
              <a:spcBef>
                <a:spcPts val="0"/>
              </a:spcBef>
            </a:pPr>
            <a:r>
              <a:rPr lang="en-US" dirty="0"/>
              <a:t>Real world cloud computing challenges</a:t>
            </a:r>
          </a:p>
        </p:txBody>
      </p:sp>
      <p:sp>
        <p:nvSpPr>
          <p:cNvPr id="5" name="Text Placeholder 4"/>
          <p:cNvSpPr>
            <a:spLocks noGrp="1"/>
          </p:cNvSpPr>
          <p:nvPr>
            <p:ph type="body" idx="1"/>
          </p:nvPr>
        </p:nvSpPr>
        <p:spPr>
          <a:xfrm>
            <a:off x="429290" y="5453853"/>
            <a:ext cx="4572000" cy="609600"/>
          </a:xfrm>
        </p:spPr>
        <p:txBody>
          <a:bodyPr/>
          <a:lstStyle/>
          <a:p>
            <a:pPr>
              <a:lnSpc>
                <a:spcPct val="100000"/>
              </a:lnSpc>
            </a:pPr>
            <a:r>
              <a:rPr lang="en-US" dirty="0" err="1" smtClean="0"/>
              <a:t>Giedrius</a:t>
            </a:r>
            <a:r>
              <a:rPr lang="en-US" dirty="0" smtClean="0"/>
              <a:t> </a:t>
            </a:r>
            <a:r>
              <a:rPr lang="en-US" dirty="0" err="1" smtClean="0"/>
              <a:t>Markevičius</a:t>
            </a:r>
            <a:endParaRPr lang="en-US" dirty="0"/>
          </a:p>
          <a:p>
            <a:pPr>
              <a:lnSpc>
                <a:spcPct val="100000"/>
              </a:lnSpc>
            </a:pPr>
            <a:r>
              <a:rPr lang="en-US" dirty="0" smtClean="0"/>
              <a:t>Territory account manager</a:t>
            </a:r>
            <a:endParaRPr lang="en-US" dirty="0"/>
          </a:p>
          <a:p>
            <a:pPr>
              <a:lnSpc>
                <a:spcPct val="100000"/>
              </a:lnSpc>
            </a:pPr>
            <a:endParaRPr lang="en-US" dirty="0"/>
          </a:p>
        </p:txBody>
      </p:sp>
      <p:sp>
        <p:nvSpPr>
          <p:cNvPr id="3" name="TextBox 2"/>
          <p:cNvSpPr txBox="1"/>
          <p:nvPr/>
        </p:nvSpPr>
        <p:spPr>
          <a:xfrm>
            <a:off x="2095500" y="4984750"/>
            <a:ext cx="476250" cy="79375"/>
          </a:xfrm>
          <a:prstGeom prst="rect">
            <a:avLst/>
          </a:prstGeom>
          <a:noFill/>
        </p:spPr>
        <p:txBody>
          <a:bodyPr wrap="square" lIns="0" tIns="0" rIns="0" bIns="0" rtlCol="0">
            <a:noAutofit/>
          </a:bodyPr>
          <a:lstStyle/>
          <a:p>
            <a:pPr>
              <a:lnSpc>
                <a:spcPct val="90000"/>
              </a:lnSpc>
            </a:pPr>
            <a:endParaRPr lang="en-US" dirty="0" smtClean="0"/>
          </a:p>
        </p:txBody>
      </p:sp>
    </p:spTree>
    <p:extLst>
      <p:ext uri="{BB962C8B-B14F-4D97-AF65-F5344CB8AC3E}">
        <p14:creationId xmlns:p14="http://schemas.microsoft.com/office/powerpoint/2010/main" val="59419630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mage.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121129" y="217716"/>
            <a:ext cx="4271962" cy="438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1265" name="AutoShape 1"/>
          <p:cNvSpPr>
            <a:spLocks/>
          </p:cNvSpPr>
          <p:nvPr/>
        </p:nvSpPr>
        <p:spPr bwMode="auto">
          <a:xfrm>
            <a:off x="466725" y="4416422"/>
            <a:ext cx="8015288" cy="1868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r>
              <a:rPr lang="ja-JP" altLang="en-US" sz="2800" dirty="0"/>
              <a:t>“</a:t>
            </a:r>
            <a:r>
              <a:rPr lang="en-US" sz="2800" dirty="0"/>
              <a:t>Well informed people know it is impossible to transmit the voice over wires</a:t>
            </a:r>
            <a:r>
              <a:rPr lang="en-US" sz="2800" dirty="0" smtClean="0"/>
              <a:t>, and if it was possible, </a:t>
            </a:r>
            <a:r>
              <a:rPr lang="en-US" sz="2800" dirty="0"/>
              <a:t>the thing would be of no practical value.</a:t>
            </a:r>
            <a:r>
              <a:rPr lang="ja-JP" altLang="en-US" sz="2800" dirty="0"/>
              <a:t>”</a:t>
            </a:r>
            <a:r>
              <a:rPr lang="en-US" sz="2800" dirty="0"/>
              <a:t> </a:t>
            </a:r>
            <a:r>
              <a:rPr lang="en-US" sz="2800" dirty="0" smtClean="0"/>
              <a:t>– Boston </a:t>
            </a:r>
            <a:r>
              <a:rPr lang="en-US" sz="2800" dirty="0"/>
              <a:t>Post, 1865</a:t>
            </a:r>
            <a:endParaRPr lang="en-US" dirty="0"/>
          </a:p>
        </p:txBody>
      </p:sp>
      <p:sp>
        <p:nvSpPr>
          <p:cNvPr id="5" name="Title 20"/>
          <p:cNvSpPr>
            <a:spLocks noGrp="1"/>
          </p:cNvSpPr>
          <p:nvPr>
            <p:ph type="title"/>
          </p:nvPr>
        </p:nvSpPr>
        <p:spPr>
          <a:xfrm>
            <a:off x="457200" y="330200"/>
            <a:ext cx="8229600" cy="812800"/>
          </a:xfrm>
        </p:spPr>
        <p:txBody>
          <a:bodyPr/>
          <a:lstStyle/>
          <a:p>
            <a:r>
              <a:rPr lang="en-US" dirty="0" smtClean="0"/>
              <a:t>Past</a:t>
            </a:r>
            <a:endParaRPr lang="en-US" dirty="0" smtClean="0"/>
          </a:p>
        </p:txBody>
      </p:sp>
    </p:spTree>
    <p:extLst>
      <p:ext uri="{BB962C8B-B14F-4D97-AF65-F5344CB8AC3E}">
        <p14:creationId xmlns:p14="http://schemas.microsoft.com/office/powerpoint/2010/main" val="263336339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AutoShape 1"/>
          <p:cNvSpPr>
            <a:spLocks/>
          </p:cNvSpPr>
          <p:nvPr/>
        </p:nvSpPr>
        <p:spPr bwMode="auto">
          <a:xfrm>
            <a:off x="812817" y="1513590"/>
            <a:ext cx="8015288" cy="7542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ctr"/>
            <a:r>
              <a:rPr lang="ja-JP" altLang="en-US" sz="2800" dirty="0" smtClean="0"/>
              <a:t>“</a:t>
            </a:r>
            <a:r>
              <a:rPr lang="en-US" altLang="ja-JP" sz="2800" dirty="0" smtClean="0"/>
              <a:t>Active </a:t>
            </a:r>
            <a:r>
              <a:rPr lang="en-US" sz="2800" b="1" dirty="0" smtClean="0"/>
              <a:t>Mobile</a:t>
            </a:r>
            <a:r>
              <a:rPr lang="en-US" sz="2800" dirty="0" smtClean="0"/>
              <a:t> </a:t>
            </a:r>
            <a:r>
              <a:rPr lang="en-US" sz="2800" b="1" dirty="0" smtClean="0"/>
              <a:t>phone</a:t>
            </a:r>
            <a:r>
              <a:rPr lang="en-US" sz="2800" dirty="0" smtClean="0"/>
              <a:t> users in Lithuania, </a:t>
            </a:r>
          </a:p>
          <a:p>
            <a:pPr algn="ctr"/>
            <a:r>
              <a:rPr lang="en-US" sz="2800" dirty="0" smtClean="0"/>
              <a:t>2014 Q2</a:t>
            </a:r>
            <a:endParaRPr lang="en-US" dirty="0"/>
          </a:p>
        </p:txBody>
      </p:sp>
      <p:sp>
        <p:nvSpPr>
          <p:cNvPr id="2" name="Rectangle 1"/>
          <p:cNvSpPr/>
          <p:nvPr/>
        </p:nvSpPr>
        <p:spPr>
          <a:xfrm>
            <a:off x="3005383" y="3561050"/>
            <a:ext cx="3607703" cy="1384995"/>
          </a:xfrm>
          <a:prstGeom prst="rect">
            <a:avLst/>
          </a:prstGeom>
        </p:spPr>
        <p:txBody>
          <a:bodyPr wrap="none">
            <a:spAutoFit/>
          </a:bodyPr>
          <a:lstStyle/>
          <a:p>
            <a:r>
              <a:rPr lang="en-US" sz="6000" b="1" dirty="0">
                <a:solidFill>
                  <a:srgbClr val="FF0000"/>
                </a:solidFill>
              </a:rPr>
              <a:t>4.486.764</a:t>
            </a:r>
            <a:r>
              <a:rPr lang="en-US" b="1" dirty="0">
                <a:solidFill>
                  <a:srgbClr val="FF0000"/>
                </a:solidFill>
              </a:rPr>
              <a:t> </a:t>
            </a:r>
            <a:r>
              <a:rPr lang="en-US" dirty="0">
                <a:solidFill>
                  <a:srgbClr val="FF0000"/>
                </a:solidFill>
              </a:rPr>
              <a:t>	</a:t>
            </a:r>
          </a:p>
        </p:txBody>
      </p:sp>
      <p:sp>
        <p:nvSpPr>
          <p:cNvPr id="6" name="AutoShape 1"/>
          <p:cNvSpPr>
            <a:spLocks/>
          </p:cNvSpPr>
          <p:nvPr/>
        </p:nvSpPr>
        <p:spPr bwMode="auto">
          <a:xfrm>
            <a:off x="7765143" y="5748108"/>
            <a:ext cx="1251857" cy="7542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r>
              <a:rPr lang="en-US" altLang="ja-JP" sz="1400" dirty="0" err="1" smtClean="0"/>
              <a:t>www.rrt.Llt</a:t>
            </a:r>
            <a:endParaRPr lang="en-US" sz="1400" dirty="0"/>
          </a:p>
        </p:txBody>
      </p:sp>
      <p:pic>
        <p:nvPicPr>
          <p:cNvPr id="7" name="Picture 6" descr="Devices.png"/>
          <p:cNvPicPr>
            <a:picLocks noChangeAspect="1"/>
          </p:cNvPicPr>
          <p:nvPr/>
        </p:nvPicPr>
        <p:blipFill>
          <a:blip r:embed="rId2" cstate="print"/>
          <a:srcRect l="60231" t="53113" r="6162" b="7723"/>
          <a:stretch>
            <a:fillRect/>
          </a:stretch>
        </p:blipFill>
        <p:spPr>
          <a:xfrm>
            <a:off x="841134" y="2921025"/>
            <a:ext cx="1551606" cy="2191270"/>
          </a:xfrm>
          <a:prstGeom prst="rect">
            <a:avLst/>
          </a:prstGeom>
        </p:spPr>
      </p:pic>
      <p:sp>
        <p:nvSpPr>
          <p:cNvPr id="8" name="Title 20"/>
          <p:cNvSpPr>
            <a:spLocks noGrp="1"/>
          </p:cNvSpPr>
          <p:nvPr>
            <p:ph type="title"/>
          </p:nvPr>
        </p:nvSpPr>
        <p:spPr>
          <a:xfrm>
            <a:off x="457200" y="330200"/>
            <a:ext cx="8229600" cy="812800"/>
          </a:xfrm>
        </p:spPr>
        <p:txBody>
          <a:bodyPr/>
          <a:lstStyle/>
          <a:p>
            <a:r>
              <a:rPr lang="en-US" dirty="0" smtClean="0"/>
              <a:t>Today</a:t>
            </a:r>
            <a:endParaRPr lang="en-US" dirty="0" smtClean="0"/>
          </a:p>
        </p:txBody>
      </p:sp>
    </p:spTree>
    <p:extLst>
      <p:ext uri="{BB962C8B-B14F-4D97-AF65-F5344CB8AC3E}">
        <p14:creationId xmlns:p14="http://schemas.microsoft.com/office/powerpoint/2010/main" val="182192321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yod.png"/>
          <p:cNvPicPr>
            <a:picLocks noChangeAspect="1"/>
          </p:cNvPicPr>
          <p:nvPr/>
        </p:nvPicPr>
        <p:blipFill>
          <a:blip r:embed="rId2" cstate="print"/>
          <a:stretch>
            <a:fillRect/>
          </a:stretch>
        </p:blipFill>
        <p:spPr>
          <a:xfrm>
            <a:off x="2920818" y="4611722"/>
            <a:ext cx="3095862" cy="2060994"/>
          </a:xfrm>
          <a:prstGeom prst="rect">
            <a:avLst/>
          </a:prstGeom>
        </p:spPr>
      </p:pic>
      <p:sp>
        <p:nvSpPr>
          <p:cNvPr id="2" name="Rectangle 1"/>
          <p:cNvSpPr/>
          <p:nvPr/>
        </p:nvSpPr>
        <p:spPr>
          <a:xfrm>
            <a:off x="2674872" y="2779466"/>
            <a:ext cx="3877985" cy="1754327"/>
          </a:xfrm>
          <a:prstGeom prst="rect">
            <a:avLst/>
          </a:prstGeom>
        </p:spPr>
        <p:txBody>
          <a:bodyPr wrap="none">
            <a:spAutoFit/>
          </a:bodyPr>
          <a:lstStyle/>
          <a:p>
            <a:r>
              <a:rPr lang="en-US" sz="6000" b="1" dirty="0" smtClean="0">
                <a:solidFill>
                  <a:srgbClr val="FF0000"/>
                </a:solidFill>
              </a:rPr>
              <a:t>1.967.800 </a:t>
            </a:r>
            <a:r>
              <a:rPr lang="en-US" sz="6000" dirty="0">
                <a:solidFill>
                  <a:srgbClr val="FF0000"/>
                </a:solidFill>
              </a:rPr>
              <a:t>	</a:t>
            </a:r>
          </a:p>
          <a:p>
            <a:r>
              <a:rPr lang="en-US" dirty="0">
                <a:solidFill>
                  <a:srgbClr val="FF0000"/>
                </a:solidFill>
              </a:rPr>
              <a:t>	</a:t>
            </a:r>
          </a:p>
        </p:txBody>
      </p:sp>
      <p:sp>
        <p:nvSpPr>
          <p:cNvPr id="7" name="Title 20"/>
          <p:cNvSpPr>
            <a:spLocks noGrp="1"/>
          </p:cNvSpPr>
          <p:nvPr>
            <p:ph type="title"/>
          </p:nvPr>
        </p:nvSpPr>
        <p:spPr>
          <a:xfrm>
            <a:off x="457200" y="330200"/>
            <a:ext cx="8229600" cy="812800"/>
          </a:xfrm>
        </p:spPr>
        <p:txBody>
          <a:bodyPr/>
          <a:lstStyle/>
          <a:p>
            <a:r>
              <a:rPr lang="en-US" dirty="0" smtClean="0"/>
              <a:t>Today</a:t>
            </a:r>
            <a:endParaRPr lang="en-US" dirty="0" smtClean="0"/>
          </a:p>
        </p:txBody>
      </p:sp>
      <p:sp>
        <p:nvSpPr>
          <p:cNvPr id="8" name="AutoShape 1"/>
          <p:cNvSpPr>
            <a:spLocks/>
          </p:cNvSpPr>
          <p:nvPr/>
        </p:nvSpPr>
        <p:spPr bwMode="auto">
          <a:xfrm>
            <a:off x="812817" y="1513590"/>
            <a:ext cx="8015288" cy="7542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ctr"/>
            <a:r>
              <a:rPr lang="ja-JP" altLang="en-US" sz="2800" dirty="0" smtClean="0"/>
              <a:t>“</a:t>
            </a:r>
            <a:r>
              <a:rPr lang="en-US" altLang="ja-JP" sz="2800" dirty="0" smtClean="0"/>
              <a:t>Active </a:t>
            </a:r>
            <a:r>
              <a:rPr lang="en-US" sz="2800" b="1" dirty="0" smtClean="0"/>
              <a:t>Mobile</a:t>
            </a:r>
            <a:r>
              <a:rPr lang="en-US" sz="2800" dirty="0" smtClean="0"/>
              <a:t> </a:t>
            </a:r>
            <a:r>
              <a:rPr lang="en-US" sz="2800" b="1" dirty="0" smtClean="0"/>
              <a:t>internet</a:t>
            </a:r>
            <a:r>
              <a:rPr lang="en-US" sz="2800" dirty="0" smtClean="0"/>
              <a:t> </a:t>
            </a:r>
            <a:r>
              <a:rPr lang="en-US" sz="2800" dirty="0" smtClean="0"/>
              <a:t>users </a:t>
            </a:r>
            <a:r>
              <a:rPr lang="en-US" sz="2800" dirty="0" smtClean="0"/>
              <a:t>in Lithuania, </a:t>
            </a:r>
          </a:p>
          <a:p>
            <a:pPr algn="ctr"/>
            <a:r>
              <a:rPr lang="en-US" sz="2800" dirty="0" smtClean="0"/>
              <a:t>2014 Q2</a:t>
            </a:r>
            <a:endParaRPr lang="en-US" dirty="0"/>
          </a:p>
        </p:txBody>
      </p:sp>
    </p:spTree>
    <p:extLst>
      <p:ext uri="{BB962C8B-B14F-4D97-AF65-F5344CB8AC3E}">
        <p14:creationId xmlns:p14="http://schemas.microsoft.com/office/powerpoint/2010/main" val="49987445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AutoShape 1"/>
          <p:cNvSpPr>
            <a:spLocks/>
          </p:cNvSpPr>
          <p:nvPr/>
        </p:nvSpPr>
        <p:spPr bwMode="auto">
          <a:xfrm>
            <a:off x="575582" y="1150708"/>
            <a:ext cx="8015288" cy="7542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ctr"/>
            <a:r>
              <a:rPr lang="ja-JP" altLang="en-US" sz="2800" dirty="0" smtClean="0"/>
              <a:t>“</a:t>
            </a:r>
            <a:r>
              <a:rPr lang="en-US" altLang="ja-JP" sz="2800" dirty="0" smtClean="0"/>
              <a:t>Internet </a:t>
            </a:r>
            <a:r>
              <a:rPr lang="en-US" sz="2800" dirty="0" smtClean="0"/>
              <a:t>users total in Lithuania, </a:t>
            </a:r>
          </a:p>
          <a:p>
            <a:pPr algn="ctr"/>
            <a:r>
              <a:rPr lang="en-US" sz="2800" dirty="0" smtClean="0"/>
              <a:t>% of population</a:t>
            </a:r>
            <a:r>
              <a:rPr lang="en-US" sz="2800" dirty="0"/>
              <a:t> </a:t>
            </a:r>
            <a:r>
              <a:rPr lang="en-US" sz="2800" dirty="0" smtClean="0"/>
              <a:t>2013</a:t>
            </a:r>
            <a:endParaRPr lang="en-US" dirty="0"/>
          </a:p>
        </p:txBody>
      </p:sp>
      <p:sp>
        <p:nvSpPr>
          <p:cNvPr id="2" name="Rectangle 1"/>
          <p:cNvSpPr/>
          <p:nvPr/>
        </p:nvSpPr>
        <p:spPr>
          <a:xfrm>
            <a:off x="3310477" y="3161882"/>
            <a:ext cx="2523046" cy="3046988"/>
          </a:xfrm>
          <a:prstGeom prst="rect">
            <a:avLst/>
          </a:prstGeom>
        </p:spPr>
        <p:txBody>
          <a:bodyPr wrap="none">
            <a:spAutoFit/>
          </a:bodyPr>
          <a:lstStyle/>
          <a:p>
            <a:r>
              <a:rPr lang="en-US" sz="8000" b="1" dirty="0" smtClean="0">
                <a:solidFill>
                  <a:srgbClr val="FF0000"/>
                </a:solidFill>
              </a:rPr>
              <a:t>73% </a:t>
            </a:r>
            <a:r>
              <a:rPr lang="en-US" sz="8000" dirty="0">
                <a:solidFill>
                  <a:srgbClr val="FF0000"/>
                </a:solidFill>
              </a:rPr>
              <a:t>	</a:t>
            </a:r>
          </a:p>
          <a:p>
            <a:r>
              <a:rPr lang="en-US" sz="8000" dirty="0">
                <a:solidFill>
                  <a:srgbClr val="FF0000"/>
                </a:solidFill>
              </a:rPr>
              <a:t>	</a:t>
            </a:r>
          </a:p>
        </p:txBody>
      </p:sp>
      <p:grpSp>
        <p:nvGrpSpPr>
          <p:cNvPr id="5" name="Group 4"/>
          <p:cNvGrpSpPr/>
          <p:nvPr/>
        </p:nvGrpSpPr>
        <p:grpSpPr>
          <a:xfrm>
            <a:off x="4477108" y="4725783"/>
            <a:ext cx="4666892" cy="1610236"/>
            <a:chOff x="6506198" y="1441926"/>
            <a:chExt cx="4666892" cy="1610236"/>
          </a:xfrm>
        </p:grpSpPr>
        <p:sp>
          <p:nvSpPr>
            <p:cNvPr id="7" name="Oval 6"/>
            <p:cNvSpPr/>
            <p:nvPr/>
          </p:nvSpPr>
          <p:spPr>
            <a:xfrm>
              <a:off x="7238259" y="2751042"/>
              <a:ext cx="2013169" cy="301120"/>
            </a:xfrm>
            <a:prstGeom prst="ellipse">
              <a:avLst/>
            </a:prstGeom>
            <a:solidFill>
              <a:sysClr val="windowText" lastClr="000000">
                <a:alpha val="37000"/>
              </a:sysClr>
            </a:solidFill>
            <a:ln w="9525" cap="flat" cmpd="sng" algn="ctr">
              <a:noFill/>
              <a:prstDash val="solid"/>
            </a:ln>
            <a:effectLst>
              <a:softEdge rad="139700"/>
            </a:effectLst>
          </p:spPr>
          <p:txBody>
            <a:bodyPr rtlCol="0" anchor="ctr"/>
            <a:lstStyle/>
            <a:p>
              <a:pPr algn="ctr" defTabSz="457108">
                <a:defRPr/>
              </a:pPr>
              <a:endParaRPr lang="en-US" sz="1600" b="1" kern="0">
                <a:solidFill>
                  <a:prstClr val="white"/>
                </a:solidFill>
                <a:latin typeface="Calibri"/>
                <a:ea typeface="ＭＳ Ｐゴシック"/>
              </a:endParaRPr>
            </a:p>
          </p:txBody>
        </p:sp>
        <p:grpSp>
          <p:nvGrpSpPr>
            <p:cNvPr id="8" name="Group 31"/>
            <p:cNvGrpSpPr/>
            <p:nvPr/>
          </p:nvGrpSpPr>
          <p:grpSpPr>
            <a:xfrm>
              <a:off x="7512782" y="1441926"/>
              <a:ext cx="1464123" cy="1397465"/>
              <a:chOff x="4876800" y="4800600"/>
              <a:chExt cx="1219200" cy="1545508"/>
            </a:xfrm>
          </p:grpSpPr>
          <p:pic>
            <p:nvPicPr>
              <p:cNvPr id="16" name="Picture 15" descr="iPad2.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76800" y="4800600"/>
                <a:ext cx="1219200" cy="1545508"/>
              </a:xfrm>
              <a:prstGeom prst="rect">
                <a:avLst/>
              </a:prstGeom>
              <a:effectLst>
                <a:outerShdw blurRad="63500" sx="102000" sy="102000" algn="ctr" rotWithShape="0">
                  <a:prstClr val="black">
                    <a:alpha val="40000"/>
                  </a:prstClr>
                </a:outerShdw>
              </a:effectLst>
            </p:spPr>
          </p:pic>
          <p:pic>
            <p:nvPicPr>
              <p:cNvPr id="17" name="Picture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24967" y="4953944"/>
                <a:ext cx="912114" cy="1216152"/>
              </a:xfrm>
              <a:prstGeom prst="rect">
                <a:avLst/>
              </a:prstGeom>
              <a:ln>
                <a:solidFill>
                  <a:srgbClr val="595959"/>
                </a:solidFill>
              </a:ln>
            </p:spPr>
          </p:pic>
        </p:grpSp>
        <p:grpSp>
          <p:nvGrpSpPr>
            <p:cNvPr id="9" name="Group 30"/>
            <p:cNvGrpSpPr/>
            <p:nvPr/>
          </p:nvGrpSpPr>
          <p:grpSpPr>
            <a:xfrm>
              <a:off x="6678080" y="1579728"/>
              <a:ext cx="845836" cy="1106568"/>
              <a:chOff x="3657600" y="5029200"/>
              <a:chExt cx="704342" cy="1223794"/>
            </a:xfrm>
          </p:grpSpPr>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7600" y="5029200"/>
                <a:ext cx="704342" cy="1223794"/>
              </a:xfrm>
              <a:prstGeom prst="rect">
                <a:avLst/>
              </a:prstGeom>
              <a:effectLst>
                <a:outerShdw blurRad="63500" sx="102000" sy="102000" algn="ctr" rotWithShape="0">
                  <a:prstClr val="black">
                    <a:alpha val="40000"/>
                  </a:prstClr>
                </a:outerShdw>
              </a:effectLst>
            </p:spPr>
          </p:pic>
          <p:pic>
            <p:nvPicPr>
              <p:cNvPr id="15" name="Picture 14"/>
              <p:cNvPicPr>
                <a:picLocks noChangeAspect="1"/>
              </p:cNvPicPr>
              <p:nvPr/>
            </p:nvPicPr>
            <p:blipFill rotWithShape="1">
              <a:blip r:embed="rId5" cstate="email">
                <a:alphaModFix/>
                <a:extLst>
                  <a:ext uri="{28A0092B-C50C-407E-A947-70E740481C1C}">
                    <a14:useLocalDpi xmlns:a14="http://schemas.microsoft.com/office/drawing/2010/main"/>
                  </a:ext>
                </a:extLst>
              </a:blip>
              <a:srcRect/>
              <a:stretch/>
            </p:blipFill>
            <p:spPr>
              <a:xfrm>
                <a:off x="3766354" y="5300133"/>
                <a:ext cx="486834" cy="745068"/>
              </a:xfrm>
              <a:prstGeom prst="rect">
                <a:avLst/>
              </a:prstGeom>
              <a:ln>
                <a:solidFill>
                  <a:srgbClr val="595959"/>
                </a:solidFill>
              </a:ln>
            </p:spPr>
          </p:pic>
        </p:grpSp>
        <p:grpSp>
          <p:nvGrpSpPr>
            <p:cNvPr id="10" name="Group 32"/>
            <p:cNvGrpSpPr/>
            <p:nvPr/>
          </p:nvGrpSpPr>
          <p:grpSpPr>
            <a:xfrm>
              <a:off x="8519367" y="1441926"/>
              <a:ext cx="2653723" cy="1568603"/>
              <a:chOff x="6172200" y="5105400"/>
              <a:chExt cx="1552561" cy="1190978"/>
            </a:xfrm>
          </p:grpSpPr>
          <p:pic>
            <p:nvPicPr>
              <p:cNvPr id="12" name="Picture 11" descr="iStock_000006864227Small_trans.png"/>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172200" y="5105400"/>
                <a:ext cx="1552561" cy="1190978"/>
              </a:xfrm>
              <a:prstGeom prst="rect">
                <a:avLst/>
              </a:prstGeom>
            </p:spPr>
          </p:pic>
          <p:pic>
            <p:nvPicPr>
              <p:cNvPr id="13" name="Picture 12"/>
              <p:cNvPicPr/>
              <p:nvPr/>
            </p:nvPicPr>
            <p:blipFill>
              <a:blip r:embed="rId7" cstate="email">
                <a:extLst>
                  <a:ext uri="{28A0092B-C50C-407E-A947-70E740481C1C}">
                    <a14:useLocalDpi xmlns:a14="http://schemas.microsoft.com/office/drawing/2010/main"/>
                  </a:ext>
                </a:extLst>
              </a:blip>
              <a:srcRect/>
              <a:stretch>
                <a:fillRect/>
              </a:stretch>
            </p:blipFill>
            <p:spPr bwMode="auto">
              <a:xfrm>
                <a:off x="6460068" y="5206998"/>
                <a:ext cx="967905" cy="602490"/>
              </a:xfrm>
              <a:prstGeom prst="rect">
                <a:avLst/>
              </a:prstGeom>
              <a:noFill/>
              <a:ln w="9525">
                <a:solidFill>
                  <a:schemeClr val="tx1">
                    <a:lumMod val="65000"/>
                    <a:lumOff val="35000"/>
                  </a:schemeClr>
                </a:solidFill>
                <a:miter lim="800000"/>
                <a:headEnd/>
                <a:tailEnd/>
              </a:ln>
            </p:spPr>
          </p:pic>
        </p:grpSp>
        <p:sp>
          <p:nvSpPr>
            <p:cNvPr id="11" name="Oval 10"/>
            <p:cNvSpPr/>
            <p:nvPr/>
          </p:nvSpPr>
          <p:spPr>
            <a:xfrm>
              <a:off x="6506198" y="2613873"/>
              <a:ext cx="1189600" cy="353414"/>
            </a:xfrm>
            <a:prstGeom prst="ellipse">
              <a:avLst/>
            </a:prstGeom>
            <a:solidFill>
              <a:sysClr val="windowText" lastClr="000000">
                <a:alpha val="37000"/>
              </a:sysClr>
            </a:solidFill>
            <a:ln w="9525" cap="flat" cmpd="sng" algn="ctr">
              <a:noFill/>
              <a:prstDash val="solid"/>
            </a:ln>
            <a:effectLst>
              <a:softEdge rad="139700"/>
            </a:effectLst>
          </p:spPr>
          <p:txBody>
            <a:bodyPr rtlCol="0" anchor="ctr"/>
            <a:lstStyle/>
            <a:p>
              <a:pPr algn="ctr" defTabSz="457108">
                <a:defRPr/>
              </a:pPr>
              <a:endParaRPr lang="en-US" sz="1600" b="1" kern="0">
                <a:solidFill>
                  <a:prstClr val="white"/>
                </a:solidFill>
                <a:latin typeface="Calibri"/>
                <a:ea typeface="ＭＳ Ｐゴシック"/>
              </a:endParaRPr>
            </a:p>
          </p:txBody>
        </p:sp>
      </p:grpSp>
      <p:sp>
        <p:nvSpPr>
          <p:cNvPr id="18" name="Title 20"/>
          <p:cNvSpPr>
            <a:spLocks noGrp="1"/>
          </p:cNvSpPr>
          <p:nvPr>
            <p:ph type="title"/>
          </p:nvPr>
        </p:nvSpPr>
        <p:spPr>
          <a:xfrm>
            <a:off x="457200" y="330200"/>
            <a:ext cx="8229600" cy="812800"/>
          </a:xfrm>
        </p:spPr>
        <p:txBody>
          <a:bodyPr/>
          <a:lstStyle/>
          <a:p>
            <a:r>
              <a:rPr lang="en-US" dirty="0" smtClean="0"/>
              <a:t>Today</a:t>
            </a:r>
            <a:endParaRPr lang="en-US" dirty="0" smtClean="0"/>
          </a:p>
        </p:txBody>
      </p:sp>
    </p:spTree>
    <p:extLst>
      <p:ext uri="{BB962C8B-B14F-4D97-AF65-F5344CB8AC3E}">
        <p14:creationId xmlns:p14="http://schemas.microsoft.com/office/powerpoint/2010/main" val="279670130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AutoShape 1"/>
          <p:cNvSpPr>
            <a:spLocks/>
          </p:cNvSpPr>
          <p:nvPr/>
        </p:nvSpPr>
        <p:spPr bwMode="auto">
          <a:xfrm>
            <a:off x="575582" y="1150708"/>
            <a:ext cx="8015288" cy="7542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ctr"/>
            <a:r>
              <a:rPr lang="ja-JP" altLang="en-US" sz="2800" dirty="0" smtClean="0"/>
              <a:t>“</a:t>
            </a:r>
            <a:r>
              <a:rPr lang="en-US" altLang="ja-JP" sz="2800" dirty="0" smtClean="0"/>
              <a:t>Newspapers</a:t>
            </a:r>
            <a:r>
              <a:rPr lang="en-US" sz="2800" dirty="0" smtClean="0"/>
              <a:t> readers in Lithuania, </a:t>
            </a:r>
          </a:p>
          <a:p>
            <a:pPr algn="ctr"/>
            <a:r>
              <a:rPr lang="en-US" sz="2800" dirty="0" smtClean="0"/>
              <a:t>% of population</a:t>
            </a:r>
            <a:r>
              <a:rPr lang="en-US" sz="2800" dirty="0"/>
              <a:t> </a:t>
            </a:r>
            <a:r>
              <a:rPr lang="en-US" sz="2800" dirty="0" smtClean="0"/>
              <a:t>2013</a:t>
            </a:r>
            <a:endParaRPr lang="en-US" dirty="0"/>
          </a:p>
        </p:txBody>
      </p:sp>
      <p:sp>
        <p:nvSpPr>
          <p:cNvPr id="2" name="Rectangle 1"/>
          <p:cNvSpPr/>
          <p:nvPr/>
        </p:nvSpPr>
        <p:spPr>
          <a:xfrm>
            <a:off x="3310477" y="3198168"/>
            <a:ext cx="2523046" cy="3046988"/>
          </a:xfrm>
          <a:prstGeom prst="rect">
            <a:avLst/>
          </a:prstGeom>
        </p:spPr>
        <p:txBody>
          <a:bodyPr wrap="none">
            <a:spAutoFit/>
          </a:bodyPr>
          <a:lstStyle/>
          <a:p>
            <a:r>
              <a:rPr lang="en-US" sz="8000" b="1" dirty="0">
                <a:solidFill>
                  <a:srgbClr val="FF0000"/>
                </a:solidFill>
              </a:rPr>
              <a:t>5</a:t>
            </a:r>
            <a:r>
              <a:rPr lang="en-US" sz="8000" b="1" dirty="0" smtClean="0">
                <a:solidFill>
                  <a:srgbClr val="FF0000"/>
                </a:solidFill>
              </a:rPr>
              <a:t>3% </a:t>
            </a:r>
            <a:r>
              <a:rPr lang="en-US" sz="8000" dirty="0">
                <a:solidFill>
                  <a:srgbClr val="FF0000"/>
                </a:solidFill>
              </a:rPr>
              <a:t>	</a:t>
            </a:r>
          </a:p>
          <a:p>
            <a:r>
              <a:rPr lang="en-US" sz="8000" dirty="0">
                <a:solidFill>
                  <a:srgbClr val="FF0000"/>
                </a:solidFill>
              </a:rPr>
              <a:t>	</a:t>
            </a:r>
          </a:p>
        </p:txBody>
      </p:sp>
      <p:sp>
        <p:nvSpPr>
          <p:cNvPr id="6" name="AutoShape 1"/>
          <p:cNvSpPr>
            <a:spLocks/>
          </p:cNvSpPr>
          <p:nvPr/>
        </p:nvSpPr>
        <p:spPr bwMode="auto">
          <a:xfrm>
            <a:off x="7765143" y="5748108"/>
            <a:ext cx="1251857" cy="7542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r>
              <a:rPr lang="en-US" altLang="ja-JP" sz="1400" dirty="0" err="1" smtClean="0"/>
              <a:t>www.tns.Llt</a:t>
            </a:r>
            <a:endParaRPr lang="en-US" sz="1400" dirty="0"/>
          </a:p>
        </p:txBody>
      </p:sp>
      <p:sp>
        <p:nvSpPr>
          <p:cNvPr id="5" name="Title 20"/>
          <p:cNvSpPr>
            <a:spLocks noGrp="1"/>
          </p:cNvSpPr>
          <p:nvPr>
            <p:ph type="title"/>
          </p:nvPr>
        </p:nvSpPr>
        <p:spPr>
          <a:xfrm>
            <a:off x="457200" y="330200"/>
            <a:ext cx="8229600" cy="812800"/>
          </a:xfrm>
        </p:spPr>
        <p:txBody>
          <a:bodyPr/>
          <a:lstStyle/>
          <a:p>
            <a:r>
              <a:rPr lang="en-US" dirty="0" smtClean="0"/>
              <a:t>Today</a:t>
            </a:r>
            <a:endParaRPr lang="en-US" dirty="0" smtClean="0"/>
          </a:p>
        </p:txBody>
      </p:sp>
    </p:spTree>
    <p:extLst>
      <p:ext uri="{BB962C8B-B14F-4D97-AF65-F5344CB8AC3E}">
        <p14:creationId xmlns:p14="http://schemas.microsoft.com/office/powerpoint/2010/main" val="98713846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AutoShape 1"/>
          <p:cNvSpPr>
            <a:spLocks/>
          </p:cNvSpPr>
          <p:nvPr/>
        </p:nvSpPr>
        <p:spPr bwMode="auto">
          <a:xfrm>
            <a:off x="575582" y="1150708"/>
            <a:ext cx="8015288" cy="7542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ctr"/>
            <a:r>
              <a:rPr lang="ja-JP" altLang="en-US" sz="2800" dirty="0" smtClean="0"/>
              <a:t>“</a:t>
            </a:r>
            <a:r>
              <a:rPr lang="en-US" altLang="ja-JP" sz="2800" dirty="0" smtClean="0"/>
              <a:t>Social Media </a:t>
            </a:r>
            <a:r>
              <a:rPr lang="en-US" sz="2800" dirty="0" smtClean="0"/>
              <a:t>users in Lithuania, </a:t>
            </a:r>
          </a:p>
          <a:p>
            <a:pPr algn="ctr"/>
            <a:r>
              <a:rPr lang="en-US" sz="2800" dirty="0" smtClean="0"/>
              <a:t>% of population</a:t>
            </a:r>
            <a:r>
              <a:rPr lang="en-US" sz="2800" dirty="0"/>
              <a:t> </a:t>
            </a:r>
            <a:r>
              <a:rPr lang="en-US" sz="2800" dirty="0" smtClean="0"/>
              <a:t>2013</a:t>
            </a:r>
            <a:endParaRPr lang="en-US" dirty="0"/>
          </a:p>
        </p:txBody>
      </p:sp>
      <p:sp>
        <p:nvSpPr>
          <p:cNvPr id="2" name="Rectangle 1"/>
          <p:cNvSpPr/>
          <p:nvPr/>
        </p:nvSpPr>
        <p:spPr>
          <a:xfrm>
            <a:off x="3481726" y="3072348"/>
            <a:ext cx="2911582" cy="3785652"/>
          </a:xfrm>
          <a:prstGeom prst="rect">
            <a:avLst/>
          </a:prstGeom>
        </p:spPr>
        <p:txBody>
          <a:bodyPr wrap="square">
            <a:spAutoFit/>
          </a:bodyPr>
          <a:lstStyle/>
          <a:p>
            <a:r>
              <a:rPr lang="en-US" sz="8000" b="1" dirty="0" smtClean="0">
                <a:solidFill>
                  <a:srgbClr val="FF0000"/>
                </a:solidFill>
              </a:rPr>
              <a:t>46% </a:t>
            </a:r>
            <a:r>
              <a:rPr lang="en-US" sz="8000" dirty="0">
                <a:solidFill>
                  <a:srgbClr val="FF0000"/>
                </a:solidFill>
              </a:rPr>
              <a:t>	</a:t>
            </a:r>
          </a:p>
          <a:p>
            <a:r>
              <a:rPr lang="en-US" sz="8000" dirty="0">
                <a:solidFill>
                  <a:srgbClr val="FF0000"/>
                </a:solidFill>
              </a:rPr>
              <a:t>	</a:t>
            </a:r>
          </a:p>
        </p:txBody>
      </p:sp>
      <p:sp>
        <p:nvSpPr>
          <p:cNvPr id="6" name="AutoShape 1"/>
          <p:cNvSpPr>
            <a:spLocks/>
          </p:cNvSpPr>
          <p:nvPr/>
        </p:nvSpPr>
        <p:spPr bwMode="auto">
          <a:xfrm>
            <a:off x="7765143" y="5748108"/>
            <a:ext cx="1251857" cy="7542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r>
              <a:rPr lang="en-US" altLang="ja-JP" sz="1400" dirty="0" err="1" smtClean="0"/>
              <a:t>www.tns.Llt</a:t>
            </a:r>
            <a:endParaRPr lang="en-US" sz="1400" dirty="0"/>
          </a:p>
        </p:txBody>
      </p:sp>
      <p:sp>
        <p:nvSpPr>
          <p:cNvPr id="8" name="Title 20"/>
          <p:cNvSpPr>
            <a:spLocks noGrp="1"/>
          </p:cNvSpPr>
          <p:nvPr>
            <p:ph type="title"/>
          </p:nvPr>
        </p:nvSpPr>
        <p:spPr>
          <a:xfrm>
            <a:off x="457200" y="330200"/>
            <a:ext cx="8229600" cy="812800"/>
          </a:xfrm>
        </p:spPr>
        <p:txBody>
          <a:bodyPr/>
          <a:lstStyle/>
          <a:p>
            <a:r>
              <a:rPr lang="en-US" dirty="0" smtClean="0"/>
              <a:t>Today</a:t>
            </a:r>
            <a:endParaRPr lang="en-US" dirty="0" smtClean="0"/>
          </a:p>
        </p:txBody>
      </p:sp>
      <p:pic>
        <p:nvPicPr>
          <p:cNvPr id="9" name="Picture 8"/>
          <p:cNvPicPr>
            <a:picLocks/>
          </p:cNvPicPr>
          <p:nvPr/>
        </p:nvPicPr>
        <p:blipFill rotWithShape="1">
          <a:blip r:embed="rId2" cstate="print">
            <a:clrChange>
              <a:clrFrom>
                <a:srgbClr val="FFFFFF"/>
              </a:clrFrom>
              <a:clrTo>
                <a:srgbClr val="FFFFFF">
                  <a:alpha val="0"/>
                </a:srgbClr>
              </a:clrTo>
            </a:clrChange>
          </a:blip>
          <a:srcRect b="17176"/>
          <a:stretch/>
        </p:blipFill>
        <p:spPr>
          <a:xfrm>
            <a:off x="690827" y="3223275"/>
            <a:ext cx="2082008" cy="975840"/>
          </a:xfrm>
          <a:prstGeom prst="rect">
            <a:avLst/>
          </a:prstGeom>
          <a:noFill/>
          <a:ln>
            <a:noFill/>
          </a:ln>
          <a:effectLst>
            <a:reflection blurRad="6350" stA="52000" endA="300" endPos="35000" dir="5400000" sy="-100000" algn="bl" rotWithShape="0"/>
          </a:effectLst>
        </p:spPr>
      </p:pic>
    </p:spTree>
    <p:extLst>
      <p:ext uri="{BB962C8B-B14F-4D97-AF65-F5344CB8AC3E}">
        <p14:creationId xmlns:p14="http://schemas.microsoft.com/office/powerpoint/2010/main" val="117764590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197" y="-76199"/>
            <a:ext cx="8229600" cy="812800"/>
          </a:xfrm>
        </p:spPr>
        <p:txBody>
          <a:bodyPr/>
          <a:lstStyle/>
          <a:p>
            <a:r>
              <a:rPr lang="en-GB" dirty="0" smtClean="0">
                <a:solidFill>
                  <a:schemeClr val="accent4"/>
                </a:solidFill>
              </a:rPr>
              <a:t>REACH</a:t>
            </a:r>
            <a:endParaRPr lang="en-GB" b="0" dirty="0">
              <a:solidFill>
                <a:schemeClr val="accent4"/>
              </a:solidFill>
            </a:endParaRPr>
          </a:p>
        </p:txBody>
      </p:sp>
      <p:cxnSp>
        <p:nvCxnSpPr>
          <p:cNvPr id="47" name="Straight Connector 46"/>
          <p:cNvCxnSpPr/>
          <p:nvPr/>
        </p:nvCxnSpPr>
        <p:spPr>
          <a:xfrm flipV="1">
            <a:off x="4555066" y="1255200"/>
            <a:ext cx="0" cy="4536000"/>
          </a:xfrm>
          <a:prstGeom prst="line">
            <a:avLst/>
          </a:prstGeom>
          <a:ln>
            <a:solidFill>
              <a:schemeClr val="bg1">
                <a:lumMod val="75000"/>
              </a:schemeClr>
            </a:solidFill>
            <a:prstDash val="dash"/>
          </a:ln>
        </p:spPr>
        <p:style>
          <a:lnRef idx="1">
            <a:schemeClr val="accent2"/>
          </a:lnRef>
          <a:fillRef idx="0">
            <a:schemeClr val="accent2"/>
          </a:fillRef>
          <a:effectRef idx="0">
            <a:schemeClr val="accent2"/>
          </a:effectRef>
          <a:fontRef idx="minor">
            <a:schemeClr val="tx1"/>
          </a:fontRef>
        </p:style>
      </p:cxnSp>
      <p:grpSp>
        <p:nvGrpSpPr>
          <p:cNvPr id="40" name="Group 39"/>
          <p:cNvGrpSpPr/>
          <p:nvPr/>
        </p:nvGrpSpPr>
        <p:grpSpPr>
          <a:xfrm>
            <a:off x="446684" y="2010332"/>
            <a:ext cx="3693346" cy="982135"/>
            <a:chOff x="500206" y="3964645"/>
            <a:chExt cx="3693346" cy="982135"/>
          </a:xfrm>
        </p:grpSpPr>
        <p:sp>
          <p:nvSpPr>
            <p:cNvPr id="41" name="Rectangle 40"/>
            <p:cNvSpPr/>
            <p:nvPr/>
          </p:nvSpPr>
          <p:spPr>
            <a:xfrm>
              <a:off x="530554" y="4004797"/>
              <a:ext cx="924210" cy="941983"/>
            </a:xfrm>
            <a:prstGeom prst="rect">
              <a:avLst/>
            </a:prstGeom>
            <a:solidFill>
              <a:schemeClr val="accent4"/>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dirty="0"/>
            </a:p>
          </p:txBody>
        </p:sp>
        <p:sp>
          <p:nvSpPr>
            <p:cNvPr id="42" name="Rectangle 41"/>
            <p:cNvSpPr/>
            <p:nvPr/>
          </p:nvSpPr>
          <p:spPr>
            <a:xfrm>
              <a:off x="500206" y="4072854"/>
              <a:ext cx="745717" cy="830997"/>
            </a:xfrm>
            <a:prstGeom prst="rect">
              <a:avLst/>
            </a:prstGeom>
          </p:spPr>
          <p:txBody>
            <a:bodyPr wrap="none">
              <a:spAutoFit/>
            </a:bodyPr>
            <a:lstStyle/>
            <a:p>
              <a:pPr algn="ctr"/>
              <a:r>
                <a:rPr lang="en-US" sz="4800" b="1" dirty="0" smtClean="0">
                  <a:solidFill>
                    <a:schemeClr val="bg1"/>
                  </a:solidFill>
                  <a:latin typeface="Arial Narrow" panose="020B0606020202030204" pitchFamily="34" charset="0"/>
                </a:rPr>
                <a:t>89</a:t>
              </a:r>
              <a:endParaRPr lang="en-US" sz="4800" b="1" dirty="0">
                <a:solidFill>
                  <a:schemeClr val="bg1"/>
                </a:solidFill>
                <a:latin typeface="Arial Narrow" panose="020B0606020202030204" pitchFamily="34" charset="0"/>
              </a:endParaRPr>
            </a:p>
          </p:txBody>
        </p:sp>
        <p:sp>
          <p:nvSpPr>
            <p:cNvPr id="43" name="Text Placeholder 18"/>
            <p:cNvSpPr txBox="1">
              <a:spLocks/>
            </p:cNvSpPr>
            <p:nvPr/>
          </p:nvSpPr>
          <p:spPr>
            <a:xfrm>
              <a:off x="1591681" y="3964645"/>
              <a:ext cx="2601871" cy="864058"/>
            </a:xfrm>
            <a:prstGeom prst="rect">
              <a:avLst/>
            </a:prstGeom>
          </p:spPr>
          <p:txBody>
            <a:bodyPr vert="horz" lIns="0" tIns="0" rIns="0" bIns="0" rtlCol="0" anchor="ctr">
              <a:noAutofit/>
            </a:bodyPr>
            <a:lstStyle>
              <a:lvl1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2pPr>
              <a:lvl3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3pPr>
              <a:lvl4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4pPr>
              <a:lvl5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5pPr>
              <a:lvl6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6pPr>
              <a:lvl7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7pPr>
              <a:lvl8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8pPr>
              <a:lvl9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9pPr>
            </a:lstStyle>
            <a:p>
              <a:pPr algn="dist"/>
              <a:r>
                <a:rPr lang="en-US" sz="1400" dirty="0" smtClean="0"/>
                <a:t>of public sector employees </a:t>
              </a:r>
              <a:br>
                <a:rPr lang="en-US" sz="1400" dirty="0" smtClean="0"/>
              </a:br>
              <a:r>
                <a:rPr lang="en-US" sz="1400" dirty="0" smtClean="0"/>
                <a:t>want to access their </a:t>
              </a:r>
              <a:br>
                <a:rPr lang="en-US" sz="1400" dirty="0" smtClean="0"/>
              </a:br>
              <a:r>
                <a:rPr lang="en-US" sz="1400" dirty="0" smtClean="0"/>
                <a:t>apps and data from</a:t>
              </a:r>
              <a:br>
                <a:rPr lang="en-US" sz="1400" dirty="0" smtClean="0"/>
              </a:br>
              <a:r>
                <a:rPr lang="en-US" sz="1600" b="1" dirty="0" smtClean="0">
                  <a:solidFill>
                    <a:schemeClr val="accent4"/>
                  </a:solidFill>
                </a:rPr>
                <a:t>mobile devices</a:t>
              </a:r>
              <a:endParaRPr lang="en-US" sz="1400" b="1" dirty="0">
                <a:solidFill>
                  <a:schemeClr val="accent4"/>
                </a:solidFill>
              </a:endParaRPr>
            </a:p>
          </p:txBody>
        </p:sp>
      </p:grpSp>
      <p:sp>
        <p:nvSpPr>
          <p:cNvPr id="44" name="Rectangle 43"/>
          <p:cNvSpPr/>
          <p:nvPr/>
        </p:nvSpPr>
        <p:spPr>
          <a:xfrm>
            <a:off x="1022888" y="2162838"/>
            <a:ext cx="458780" cy="461665"/>
          </a:xfrm>
          <a:prstGeom prst="rect">
            <a:avLst/>
          </a:prstGeom>
        </p:spPr>
        <p:txBody>
          <a:bodyPr wrap="none">
            <a:spAutoFit/>
          </a:bodyPr>
          <a:lstStyle/>
          <a:p>
            <a:r>
              <a:rPr lang="en-US" sz="2400" b="1" dirty="0">
                <a:solidFill>
                  <a:schemeClr val="bg1"/>
                </a:solidFill>
              </a:rPr>
              <a:t>%</a:t>
            </a:r>
            <a:endParaRPr lang="en-GB" sz="2400" dirty="0"/>
          </a:p>
        </p:txBody>
      </p:sp>
      <p:sp>
        <p:nvSpPr>
          <p:cNvPr id="45" name="TextBox 44"/>
          <p:cNvSpPr txBox="1"/>
          <p:nvPr/>
        </p:nvSpPr>
        <p:spPr>
          <a:xfrm>
            <a:off x="1721329" y="2881002"/>
            <a:ext cx="2512004" cy="338554"/>
          </a:xfrm>
          <a:prstGeom prst="rect">
            <a:avLst/>
          </a:prstGeom>
          <a:noFill/>
        </p:spPr>
        <p:txBody>
          <a:bodyPr wrap="square" rtlCol="0">
            <a:spAutoFit/>
          </a:bodyPr>
          <a:lstStyle/>
          <a:p>
            <a:pPr algn="r"/>
            <a:r>
              <a:rPr lang="en-US" sz="800" dirty="0" smtClean="0">
                <a:solidFill>
                  <a:schemeClr val="bg1">
                    <a:lumMod val="65000"/>
                  </a:schemeClr>
                </a:solidFill>
                <a:latin typeface="+mn-lt"/>
                <a:ea typeface="+mn-ea"/>
              </a:rPr>
              <a:t>“Emerging Strategies for Managing Mobility,” 1105</a:t>
            </a:r>
            <a:br>
              <a:rPr lang="en-US" sz="800" dirty="0" smtClean="0">
                <a:solidFill>
                  <a:schemeClr val="bg1">
                    <a:lumMod val="65000"/>
                  </a:schemeClr>
                </a:solidFill>
                <a:latin typeface="+mn-lt"/>
                <a:ea typeface="+mn-ea"/>
              </a:rPr>
            </a:br>
            <a:r>
              <a:rPr lang="en-US" sz="800" dirty="0" smtClean="0">
                <a:solidFill>
                  <a:schemeClr val="bg1">
                    <a:lumMod val="65000"/>
                  </a:schemeClr>
                </a:solidFill>
                <a:latin typeface="+mn-lt"/>
                <a:ea typeface="+mn-ea"/>
              </a:rPr>
              <a:t> Government Information Group, September 2013</a:t>
            </a:r>
          </a:p>
        </p:txBody>
      </p:sp>
      <p:sp>
        <p:nvSpPr>
          <p:cNvPr id="49" name="Text Placeholder 18"/>
          <p:cNvSpPr txBox="1">
            <a:spLocks/>
          </p:cNvSpPr>
          <p:nvPr/>
        </p:nvSpPr>
        <p:spPr>
          <a:xfrm>
            <a:off x="491062" y="1217844"/>
            <a:ext cx="3648968" cy="556360"/>
          </a:xfrm>
          <a:prstGeom prst="rect">
            <a:avLst/>
          </a:prstGeom>
        </p:spPr>
        <p:txBody>
          <a:bodyPr vert="horz" lIns="0" tIns="0" rIns="0" bIns="0" rtlCol="0" anchor="ctr">
            <a:noAutofit/>
          </a:bodyPr>
          <a:lstStyle>
            <a:lvl1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2pPr>
            <a:lvl3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3pPr>
            <a:lvl4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4pPr>
            <a:lvl5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5pPr>
            <a:lvl6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6pPr>
            <a:lvl7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7pPr>
            <a:lvl8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8pPr>
            <a:lvl9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9pPr>
          </a:lstStyle>
          <a:p>
            <a:pPr algn="dist"/>
            <a:r>
              <a:rPr lang="en-US" sz="2400" b="1" dirty="0" smtClean="0">
                <a:solidFill>
                  <a:schemeClr val="accent4"/>
                </a:solidFill>
              </a:rPr>
              <a:t>MOBILITY </a:t>
            </a:r>
            <a:r>
              <a:rPr lang="en-US" dirty="0" smtClean="0"/>
              <a:t>IS A </a:t>
            </a:r>
            <a:br>
              <a:rPr lang="en-US" dirty="0" smtClean="0"/>
            </a:br>
            <a:r>
              <a:rPr lang="en-US" dirty="0" smtClean="0"/>
              <a:t>GROWING DEMAND</a:t>
            </a:r>
            <a:endParaRPr lang="en-US" dirty="0"/>
          </a:p>
        </p:txBody>
      </p:sp>
      <p:sp>
        <p:nvSpPr>
          <p:cNvPr id="18" name="Text Placeholder 18"/>
          <p:cNvSpPr txBox="1">
            <a:spLocks/>
          </p:cNvSpPr>
          <p:nvPr/>
        </p:nvSpPr>
        <p:spPr>
          <a:xfrm>
            <a:off x="5029202" y="1968291"/>
            <a:ext cx="3488261" cy="1062775"/>
          </a:xfrm>
          <a:prstGeom prst="rect">
            <a:avLst/>
          </a:prstGeom>
        </p:spPr>
        <p:txBody>
          <a:bodyPr vert="horz" lIns="0" tIns="0" rIns="0" bIns="0" rtlCol="0" anchor="t">
            <a:noAutofit/>
          </a:bodyPr>
          <a:lstStyle>
            <a:lvl1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2pPr>
            <a:lvl3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3pPr>
            <a:lvl4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4pPr>
            <a:lvl5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5pPr>
            <a:lvl6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6pPr>
            <a:lvl7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7pPr>
            <a:lvl8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8pPr>
            <a:lvl9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9pPr>
          </a:lstStyle>
          <a:p>
            <a:pPr algn="dist">
              <a:spcAft>
                <a:spcPts val="0"/>
              </a:spcAft>
            </a:pPr>
            <a:r>
              <a:rPr lang="en-US" sz="1400" dirty="0" smtClean="0"/>
              <a:t>Citizens expect government </a:t>
            </a:r>
            <a:br>
              <a:rPr lang="en-US" sz="1400" dirty="0" smtClean="0"/>
            </a:br>
            <a:r>
              <a:rPr lang="en-US" sz="1400" dirty="0" smtClean="0"/>
              <a:t>employees to </a:t>
            </a:r>
            <a:r>
              <a:rPr lang="en-US" sz="1600" b="1" dirty="0" smtClean="0">
                <a:solidFill>
                  <a:schemeClr val="accent4"/>
                </a:solidFill>
              </a:rPr>
              <a:t>have access </a:t>
            </a:r>
            <a:r>
              <a:rPr lang="en-US" sz="1400" b="1" dirty="0" smtClean="0">
                <a:solidFill>
                  <a:srgbClr val="717074"/>
                </a:solidFill>
              </a:rPr>
              <a:t>to </a:t>
            </a:r>
            <a:br>
              <a:rPr lang="en-US" sz="1400" b="1" dirty="0" smtClean="0">
                <a:solidFill>
                  <a:srgbClr val="717074"/>
                </a:solidFill>
              </a:rPr>
            </a:br>
            <a:r>
              <a:rPr lang="en-US" sz="1400" b="1" dirty="0" smtClean="0">
                <a:solidFill>
                  <a:srgbClr val="717074"/>
                </a:solidFill>
              </a:rPr>
              <a:t>government applications and information, whether or not </a:t>
            </a:r>
          </a:p>
          <a:p>
            <a:pPr algn="dist">
              <a:spcAft>
                <a:spcPts val="0"/>
              </a:spcAft>
            </a:pPr>
            <a:r>
              <a:rPr lang="en-US" sz="1400" b="1" dirty="0" smtClean="0">
                <a:solidFill>
                  <a:srgbClr val="717074"/>
                </a:solidFill>
              </a:rPr>
              <a:t>they are be</a:t>
            </a:r>
            <a:r>
              <a:rPr lang="en-US" sz="1400" dirty="0" smtClean="0">
                <a:solidFill>
                  <a:srgbClr val="717074"/>
                </a:solidFill>
              </a:rPr>
              <a:t>hind a desk</a:t>
            </a:r>
            <a:endParaRPr lang="en-US" sz="1400" dirty="0">
              <a:solidFill>
                <a:srgbClr val="717074"/>
              </a:solidFill>
            </a:endParaRPr>
          </a:p>
        </p:txBody>
      </p:sp>
      <p:sp>
        <p:nvSpPr>
          <p:cNvPr id="21" name="Text Placeholder 18"/>
          <p:cNvSpPr txBox="1">
            <a:spLocks/>
          </p:cNvSpPr>
          <p:nvPr/>
        </p:nvSpPr>
        <p:spPr>
          <a:xfrm>
            <a:off x="5029202" y="1223980"/>
            <a:ext cx="3509505" cy="556360"/>
          </a:xfrm>
          <a:prstGeom prst="rect">
            <a:avLst/>
          </a:prstGeom>
        </p:spPr>
        <p:txBody>
          <a:bodyPr vert="horz" lIns="0" tIns="0" rIns="0" bIns="0" rtlCol="0" anchor="ctr">
            <a:noAutofit/>
          </a:bodyPr>
          <a:lstStyle>
            <a:lvl1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2pPr>
            <a:lvl3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3pPr>
            <a:lvl4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4pPr>
            <a:lvl5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5pPr>
            <a:lvl6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6pPr>
            <a:lvl7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7pPr>
            <a:lvl8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8pPr>
            <a:lvl9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9pPr>
          </a:lstStyle>
          <a:p>
            <a:pPr algn="dist"/>
            <a:r>
              <a:rPr lang="en-US" sz="2400" b="1" dirty="0" smtClean="0">
                <a:solidFill>
                  <a:schemeClr val="accent4"/>
                </a:solidFill>
              </a:rPr>
              <a:t>PUBLIC EXPECTATION </a:t>
            </a:r>
            <a:r>
              <a:rPr lang="en-US" sz="2400" b="1" dirty="0" smtClean="0">
                <a:solidFill>
                  <a:srgbClr val="D9541E"/>
                </a:solidFill>
              </a:rPr>
              <a:t/>
            </a:r>
            <a:br>
              <a:rPr lang="en-US" sz="2400" b="1" dirty="0" smtClean="0">
                <a:solidFill>
                  <a:srgbClr val="D9541E"/>
                </a:solidFill>
              </a:rPr>
            </a:br>
            <a:r>
              <a:rPr lang="en-US" dirty="0" smtClean="0"/>
              <a:t>IS ON THE INCREASE</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670" y="3620219"/>
            <a:ext cx="3416540" cy="2247181"/>
          </a:xfrm>
          <a:prstGeom prst="rect">
            <a:avLst/>
          </a:prstGeom>
          <a:ln>
            <a:noFill/>
          </a:ln>
          <a:effectLst>
            <a:outerShdw blurRad="292100" dist="139700" dir="2700000" algn="tl" rotWithShape="0">
              <a:srgbClr val="333333">
                <a:alpha val="65000"/>
              </a:srgbClr>
            </a:outerShdw>
          </a:effectLst>
        </p:spPr>
      </p:pic>
      <p:pic>
        <p:nvPicPr>
          <p:cNvPr id="16" name="Picture 2" descr="C:\Users\cschalk\Downloads\1382812779_Icon_13.png"/>
          <p:cNvPicPr>
            <a:picLocks noChangeAspect="1" noChangeArrowheads="1"/>
          </p:cNvPicPr>
          <p:nvPr/>
        </p:nvPicPr>
        <p:blipFill>
          <a:blip r:embed="rId4" cstate="print">
            <a:duotone>
              <a:schemeClr val="accent4">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8128826" y="0"/>
            <a:ext cx="767811" cy="767811"/>
          </a:xfrm>
          <a:prstGeom prst="rect">
            <a:avLst/>
          </a:prstGeom>
          <a:solidFill>
            <a:srgbClr val="FFFFFF"/>
          </a:solidFill>
          <a:extLst/>
        </p:spPr>
      </p:pic>
      <p:pic>
        <p:nvPicPr>
          <p:cNvPr id="17" name="Picture 16"/>
          <p:cNvPicPr>
            <a:picLocks/>
          </p:cNvPicPr>
          <p:nvPr/>
        </p:nvPicPr>
        <p:blipFill>
          <a:blip r:embed="rId6"/>
          <a:stretch>
            <a:fillRect/>
          </a:stretch>
        </p:blipFill>
        <p:spPr>
          <a:xfrm>
            <a:off x="5025423" y="3598633"/>
            <a:ext cx="3419857" cy="22494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43517443"/>
      </p:ext>
    </p:extLst>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197" y="-76199"/>
            <a:ext cx="8229600" cy="812800"/>
          </a:xfrm>
        </p:spPr>
        <p:txBody>
          <a:bodyPr/>
          <a:lstStyle/>
          <a:p>
            <a:r>
              <a:rPr lang="en-GB" dirty="0" smtClean="0">
                <a:solidFill>
                  <a:schemeClr val="accent1"/>
                </a:solidFill>
              </a:rPr>
              <a:t>RESPOND</a:t>
            </a:r>
            <a:endParaRPr lang="en-GB" b="0" dirty="0"/>
          </a:p>
        </p:txBody>
      </p:sp>
      <p:cxnSp>
        <p:nvCxnSpPr>
          <p:cNvPr id="47" name="Straight Connector 46"/>
          <p:cNvCxnSpPr/>
          <p:nvPr/>
        </p:nvCxnSpPr>
        <p:spPr>
          <a:xfrm flipV="1">
            <a:off x="4572000" y="1179000"/>
            <a:ext cx="0" cy="4536000"/>
          </a:xfrm>
          <a:prstGeom prst="line">
            <a:avLst/>
          </a:prstGeom>
          <a:ln>
            <a:solidFill>
              <a:schemeClr val="bg1">
                <a:lumMod val="75000"/>
              </a:schemeClr>
            </a:solidFill>
            <a:prstDash val="dash"/>
          </a:ln>
        </p:spPr>
        <p:style>
          <a:lnRef idx="1">
            <a:schemeClr val="accent2"/>
          </a:lnRef>
          <a:fillRef idx="0">
            <a:schemeClr val="accent2"/>
          </a:fillRef>
          <a:effectRef idx="0">
            <a:schemeClr val="accent2"/>
          </a:effectRef>
          <a:fontRef idx="minor">
            <a:schemeClr val="tx1"/>
          </a:fontRef>
        </p:style>
      </p:cxnSp>
      <p:sp>
        <p:nvSpPr>
          <p:cNvPr id="20" name="TextBox 19"/>
          <p:cNvSpPr txBox="1"/>
          <p:nvPr/>
        </p:nvSpPr>
        <p:spPr>
          <a:xfrm>
            <a:off x="6112937" y="2978822"/>
            <a:ext cx="2512004" cy="215444"/>
          </a:xfrm>
          <a:prstGeom prst="rect">
            <a:avLst/>
          </a:prstGeom>
          <a:noFill/>
        </p:spPr>
        <p:txBody>
          <a:bodyPr wrap="square" rtlCol="0">
            <a:spAutoFit/>
          </a:bodyPr>
          <a:lstStyle/>
          <a:p>
            <a:pPr algn="r"/>
            <a:r>
              <a:rPr lang="en-US" sz="800" dirty="0" smtClean="0">
                <a:solidFill>
                  <a:prstClr val="white">
                    <a:lumMod val="65000"/>
                  </a:prstClr>
                </a:solidFill>
              </a:rPr>
              <a:t>Health Reform Act of 2006</a:t>
            </a:r>
          </a:p>
        </p:txBody>
      </p:sp>
      <p:sp>
        <p:nvSpPr>
          <p:cNvPr id="22" name="Text Placeholder 18"/>
          <p:cNvSpPr txBox="1">
            <a:spLocks/>
          </p:cNvSpPr>
          <p:nvPr/>
        </p:nvSpPr>
        <p:spPr>
          <a:xfrm>
            <a:off x="5020733" y="1232467"/>
            <a:ext cx="3488097" cy="556360"/>
          </a:xfrm>
          <a:prstGeom prst="rect">
            <a:avLst/>
          </a:prstGeom>
        </p:spPr>
        <p:txBody>
          <a:bodyPr vert="horz" lIns="0" tIns="0" rIns="0" bIns="0" rtlCol="0" anchor="ctr">
            <a:noAutofit/>
          </a:bodyPr>
          <a:lstStyle>
            <a:lvl1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2pPr>
            <a:lvl3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3pPr>
            <a:lvl4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4pPr>
            <a:lvl5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5pPr>
            <a:lvl6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6pPr>
            <a:lvl7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7pPr>
            <a:lvl8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8pPr>
            <a:lvl9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9pPr>
          </a:lstStyle>
          <a:p>
            <a:pPr algn="dist">
              <a:buClr>
                <a:srgbClr val="717074">
                  <a:lumMod val="60000"/>
                  <a:lumOff val="40000"/>
                </a:srgbClr>
              </a:buClr>
            </a:pPr>
            <a:r>
              <a:rPr lang="en-US" sz="2400" b="1" dirty="0" smtClean="0">
                <a:solidFill>
                  <a:srgbClr val="0095D3"/>
                </a:solidFill>
              </a:rPr>
              <a:t>COLLABORATION</a:t>
            </a:r>
            <a:r>
              <a:rPr lang="en-US" sz="2000" b="1" dirty="0" smtClean="0">
                <a:solidFill>
                  <a:srgbClr val="0095D3"/>
                </a:solidFill>
              </a:rPr>
              <a:t> </a:t>
            </a:r>
            <a:r>
              <a:rPr lang="en-US" b="1" dirty="0" smtClean="0">
                <a:solidFill>
                  <a:srgbClr val="717074"/>
                </a:solidFill>
              </a:rPr>
              <a:t/>
            </a:r>
            <a:br>
              <a:rPr lang="en-US" b="1" dirty="0" smtClean="0">
                <a:solidFill>
                  <a:srgbClr val="717074"/>
                </a:solidFill>
              </a:rPr>
            </a:br>
            <a:r>
              <a:rPr lang="en-US" dirty="0" smtClean="0">
                <a:solidFill>
                  <a:srgbClr val="717074"/>
                </a:solidFill>
              </a:rPr>
              <a:t>IS A GROWING EXPECTATION</a:t>
            </a:r>
            <a:endParaRPr lang="en-US" dirty="0">
              <a:solidFill>
                <a:srgbClr val="717074"/>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497" y="3535832"/>
            <a:ext cx="3547531" cy="2222710"/>
          </a:xfrm>
          <a:prstGeom prst="rect">
            <a:avLst/>
          </a:prstGeom>
          <a:ln>
            <a:noFill/>
          </a:ln>
          <a:effectLst>
            <a:outerShdw blurRad="292100" dist="139700" dir="2700000" algn="tl" rotWithShape="0">
              <a:srgbClr val="333333">
                <a:alpha val="65000"/>
              </a:srgbClr>
            </a:outerShdw>
          </a:effectLst>
        </p:spPr>
      </p:pic>
      <p:sp>
        <p:nvSpPr>
          <p:cNvPr id="24" name="Text Placeholder 18"/>
          <p:cNvSpPr txBox="1">
            <a:spLocks/>
          </p:cNvSpPr>
          <p:nvPr/>
        </p:nvSpPr>
        <p:spPr>
          <a:xfrm>
            <a:off x="551850" y="2038354"/>
            <a:ext cx="3571418" cy="1536912"/>
          </a:xfrm>
          <a:prstGeom prst="rect">
            <a:avLst/>
          </a:prstGeom>
        </p:spPr>
        <p:txBody>
          <a:bodyPr vert="horz" lIns="0" tIns="0" rIns="0" bIns="0" rtlCol="0" anchor="t">
            <a:noAutofit/>
          </a:bodyPr>
          <a:lstStyle>
            <a:lvl1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2pPr>
            <a:lvl3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3pPr>
            <a:lvl4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4pPr>
            <a:lvl5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5pPr>
            <a:lvl6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6pPr>
            <a:lvl7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7pPr>
            <a:lvl8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8pPr>
            <a:lvl9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9pPr>
          </a:lstStyle>
          <a:p>
            <a:pPr algn="dist">
              <a:buClr>
                <a:srgbClr val="717074">
                  <a:lumMod val="60000"/>
                  <a:lumOff val="40000"/>
                </a:srgbClr>
              </a:buClr>
            </a:pPr>
            <a:r>
              <a:rPr lang="en-US" sz="1600" b="1" dirty="0">
                <a:solidFill>
                  <a:schemeClr val="accent1"/>
                </a:solidFill>
              </a:rPr>
              <a:t>Quick a</a:t>
            </a:r>
            <a:r>
              <a:rPr lang="en-US" sz="1600" b="1" dirty="0" smtClean="0">
                <a:solidFill>
                  <a:schemeClr val="accent1"/>
                </a:solidFill>
              </a:rPr>
              <a:t>ccess </a:t>
            </a:r>
            <a:r>
              <a:rPr lang="en-US" sz="1600" b="1" dirty="0">
                <a:solidFill>
                  <a:schemeClr val="accent1"/>
                </a:solidFill>
              </a:rPr>
              <a:t>to critical applications </a:t>
            </a:r>
            <a:r>
              <a:rPr lang="en-US" sz="1600" dirty="0"/>
              <a:t>and </a:t>
            </a:r>
            <a:r>
              <a:rPr lang="en-US" sz="1600" dirty="0" smtClean="0"/>
              <a:t>information is </a:t>
            </a:r>
            <a:r>
              <a:rPr lang="en-US" sz="1600" dirty="0"/>
              <a:t>essential </a:t>
            </a:r>
            <a:r>
              <a:rPr lang="en-US" sz="1600" dirty="0" smtClean="0"/>
              <a:t> to </a:t>
            </a:r>
            <a:r>
              <a:rPr lang="en-US" sz="1600" dirty="0"/>
              <a:t>the government </a:t>
            </a:r>
            <a:r>
              <a:rPr lang="en-US" sz="1600" dirty="0" smtClean="0"/>
              <a:t>being able </a:t>
            </a:r>
            <a:r>
              <a:rPr lang="en-US" sz="1600" dirty="0"/>
              <a:t>to </a:t>
            </a:r>
            <a:r>
              <a:rPr lang="en-US" sz="1600" dirty="0" smtClean="0"/>
              <a:t/>
            </a:r>
            <a:br>
              <a:rPr lang="en-US" sz="1600" dirty="0" smtClean="0"/>
            </a:br>
            <a:r>
              <a:rPr lang="en-US" sz="1600" b="1" dirty="0" smtClean="0">
                <a:solidFill>
                  <a:schemeClr val="accent1"/>
                </a:solidFill>
              </a:rPr>
              <a:t>save time</a:t>
            </a:r>
            <a:r>
              <a:rPr lang="en-US" sz="1600" b="1" dirty="0">
                <a:solidFill>
                  <a:schemeClr val="accent1"/>
                </a:solidFill>
              </a:rPr>
              <a:t>, money and </a:t>
            </a:r>
            <a:r>
              <a:rPr lang="en-US" sz="1600" b="1" dirty="0" smtClean="0">
                <a:solidFill>
                  <a:schemeClr val="accent1"/>
                </a:solidFill>
              </a:rPr>
              <a:t>lives.</a:t>
            </a:r>
            <a:endParaRPr lang="en-US" sz="1600" dirty="0">
              <a:solidFill>
                <a:srgbClr val="717074"/>
              </a:solidFill>
            </a:endParaRPr>
          </a:p>
        </p:txBody>
      </p:sp>
      <p:sp>
        <p:nvSpPr>
          <p:cNvPr id="26" name="Text Placeholder 18"/>
          <p:cNvSpPr txBox="1">
            <a:spLocks/>
          </p:cNvSpPr>
          <p:nvPr/>
        </p:nvSpPr>
        <p:spPr>
          <a:xfrm>
            <a:off x="543383" y="1238601"/>
            <a:ext cx="3495218" cy="556360"/>
          </a:xfrm>
          <a:prstGeom prst="rect">
            <a:avLst/>
          </a:prstGeom>
        </p:spPr>
        <p:txBody>
          <a:bodyPr vert="horz" lIns="0" tIns="0" rIns="0" bIns="0" rtlCol="0" anchor="ctr">
            <a:noAutofit/>
          </a:bodyPr>
          <a:lstStyle>
            <a:lvl1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2pPr>
            <a:lvl3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3pPr>
            <a:lvl4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4pPr>
            <a:lvl5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5pPr>
            <a:lvl6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6pPr>
            <a:lvl7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7pPr>
            <a:lvl8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8pPr>
            <a:lvl9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9pPr>
          </a:lstStyle>
          <a:p>
            <a:pPr algn="dist">
              <a:buClr>
                <a:srgbClr val="717074">
                  <a:lumMod val="60000"/>
                  <a:lumOff val="40000"/>
                </a:srgbClr>
              </a:buClr>
            </a:pPr>
            <a:r>
              <a:rPr lang="en-US" sz="2400" b="1" dirty="0" smtClean="0">
                <a:solidFill>
                  <a:srgbClr val="0095D3"/>
                </a:solidFill>
              </a:rPr>
              <a:t>ACCESSABILITY</a:t>
            </a:r>
            <a:r>
              <a:rPr lang="en-US" sz="2000" b="1" dirty="0" smtClean="0">
                <a:solidFill>
                  <a:srgbClr val="0095D3"/>
                </a:solidFill>
              </a:rPr>
              <a:t> </a:t>
            </a:r>
            <a:r>
              <a:rPr lang="en-US" b="1" dirty="0" smtClean="0">
                <a:solidFill>
                  <a:srgbClr val="717074"/>
                </a:solidFill>
              </a:rPr>
              <a:t/>
            </a:r>
            <a:br>
              <a:rPr lang="en-US" b="1" dirty="0" smtClean="0">
                <a:solidFill>
                  <a:srgbClr val="717074"/>
                </a:solidFill>
              </a:rPr>
            </a:br>
            <a:r>
              <a:rPr lang="en-US" dirty="0" smtClean="0">
                <a:solidFill>
                  <a:srgbClr val="717074"/>
                </a:solidFill>
              </a:rPr>
              <a:t>IS A CRITICAL  REQUIREMENT</a:t>
            </a:r>
            <a:endParaRPr lang="en-US" dirty="0">
              <a:solidFill>
                <a:srgbClr val="717074"/>
              </a:solidFill>
            </a:endParaRPr>
          </a:p>
        </p:txBody>
      </p:sp>
      <p:sp>
        <p:nvSpPr>
          <p:cNvPr id="27" name="Text Placeholder 18"/>
          <p:cNvSpPr txBox="1">
            <a:spLocks/>
          </p:cNvSpPr>
          <p:nvPr/>
        </p:nvSpPr>
        <p:spPr>
          <a:xfrm>
            <a:off x="5020733" y="2021397"/>
            <a:ext cx="3539064" cy="1536912"/>
          </a:xfrm>
          <a:prstGeom prst="rect">
            <a:avLst/>
          </a:prstGeom>
        </p:spPr>
        <p:txBody>
          <a:bodyPr vert="horz" lIns="0" tIns="0" rIns="0" bIns="0" rtlCol="0" anchor="t">
            <a:noAutofit/>
          </a:bodyPr>
          <a:lstStyle>
            <a:lvl1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2pPr>
            <a:lvl3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3pPr>
            <a:lvl4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4pPr>
            <a:lvl5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5pPr>
            <a:lvl6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6pPr>
            <a:lvl7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7pPr>
            <a:lvl8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8pPr>
            <a:lvl9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9pPr>
          </a:lstStyle>
          <a:p>
            <a:pPr algn="dist">
              <a:buClr>
                <a:srgbClr val="717074">
                  <a:lumMod val="60000"/>
                  <a:lumOff val="40000"/>
                </a:srgbClr>
              </a:buClr>
            </a:pPr>
            <a:r>
              <a:rPr lang="en-US" sz="1600" dirty="0">
                <a:solidFill>
                  <a:srgbClr val="717074"/>
                </a:solidFill>
              </a:rPr>
              <a:t>“Annual Reporting to </a:t>
            </a:r>
            <a:r>
              <a:rPr lang="en-US" sz="1600" dirty="0" smtClean="0">
                <a:solidFill>
                  <a:srgbClr val="717074"/>
                </a:solidFill>
              </a:rPr>
              <a:t>increase </a:t>
            </a:r>
            <a:r>
              <a:rPr lang="en-US" b="1" dirty="0" smtClean="0">
                <a:solidFill>
                  <a:srgbClr val="0095D3"/>
                </a:solidFill>
              </a:rPr>
              <a:t>Interagency Collaboration </a:t>
            </a:r>
            <a:r>
              <a:rPr lang="en-US" sz="1600" dirty="0" smtClean="0">
                <a:solidFill>
                  <a:srgbClr val="717074"/>
                </a:solidFill>
              </a:rPr>
              <a:t>and </a:t>
            </a:r>
            <a:r>
              <a:rPr lang="en-US" sz="1600" dirty="0">
                <a:solidFill>
                  <a:srgbClr val="717074"/>
                </a:solidFill>
              </a:rPr>
              <a:t>Coordination</a:t>
            </a:r>
            <a:r>
              <a:rPr lang="en-US" sz="1600" dirty="0" smtClean="0">
                <a:solidFill>
                  <a:srgbClr val="717074"/>
                </a:solidFill>
              </a:rPr>
              <a:t>” </a:t>
            </a:r>
            <a:r>
              <a:rPr lang="en-US" sz="1600" b="1" dirty="0" smtClean="0">
                <a:solidFill>
                  <a:srgbClr val="0095D3"/>
                </a:solidFill>
              </a:rPr>
              <a:t>IS NOW A LAW </a:t>
            </a:r>
            <a:r>
              <a:rPr lang="en-US" sz="1600" dirty="0" smtClean="0">
                <a:solidFill>
                  <a:srgbClr val="717074"/>
                </a:solidFill>
              </a:rPr>
              <a:t>for </a:t>
            </a:r>
            <a:r>
              <a:rPr lang="en-US" sz="1600" dirty="0">
                <a:solidFill>
                  <a:srgbClr val="717074"/>
                </a:solidFill>
              </a:rPr>
              <a:t>Health </a:t>
            </a:r>
            <a:r>
              <a:rPr lang="en-US" sz="1600" dirty="0" smtClean="0">
                <a:solidFill>
                  <a:srgbClr val="717074"/>
                </a:solidFill>
              </a:rPr>
              <a:t>and Human Services.</a:t>
            </a:r>
            <a:endParaRPr lang="en-US" sz="1600" dirty="0">
              <a:solidFill>
                <a:srgbClr val="717074"/>
              </a:solidFill>
            </a:endParaRPr>
          </a:p>
        </p:txBody>
      </p:sp>
      <p:pic>
        <p:nvPicPr>
          <p:cNvPr id="12" name="Picture 11"/>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8238292" y="167992"/>
            <a:ext cx="753310" cy="753310"/>
          </a:xfrm>
          <a:prstGeom prst="rect">
            <a:avLst/>
          </a:prstGeom>
          <a:solidFill>
            <a:srgbClr val="FFFFFF"/>
          </a:solidFill>
        </p:spPr>
      </p:pic>
      <p:pic>
        <p:nvPicPr>
          <p:cNvPr id="13" name="Picture 12"/>
          <p:cNvPicPr>
            <a:picLocks noChangeAspect="1"/>
          </p:cNvPicPr>
          <p:nvPr/>
        </p:nvPicPr>
        <p:blipFill rotWithShape="1">
          <a:blip r:embed="rId6"/>
          <a:srcRect l="27989" t="-1996" r="-159" b="1996"/>
          <a:stretch/>
        </p:blipFill>
        <p:spPr>
          <a:xfrm>
            <a:off x="5103471" y="3445415"/>
            <a:ext cx="3444329" cy="22219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6867298"/>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197" y="-76199"/>
            <a:ext cx="8229600" cy="812800"/>
          </a:xfrm>
        </p:spPr>
        <p:txBody>
          <a:bodyPr/>
          <a:lstStyle/>
          <a:p>
            <a:r>
              <a:rPr lang="en-GB" dirty="0" smtClean="0">
                <a:solidFill>
                  <a:srgbClr val="C00000"/>
                </a:solidFill>
              </a:rPr>
              <a:t>SECURE</a:t>
            </a:r>
            <a:endParaRPr lang="en-GB" b="0" dirty="0">
              <a:solidFill>
                <a:srgbClr val="C00000"/>
              </a:solidFill>
            </a:endParaRPr>
          </a:p>
        </p:txBody>
      </p:sp>
      <p:cxnSp>
        <p:nvCxnSpPr>
          <p:cNvPr id="47" name="Straight Connector 46"/>
          <p:cNvCxnSpPr/>
          <p:nvPr/>
        </p:nvCxnSpPr>
        <p:spPr>
          <a:xfrm flipV="1">
            <a:off x="4572000" y="2169801"/>
            <a:ext cx="0" cy="2988000"/>
          </a:xfrm>
          <a:prstGeom prst="line">
            <a:avLst/>
          </a:prstGeom>
          <a:ln>
            <a:solidFill>
              <a:schemeClr val="bg1">
                <a:lumMod val="75000"/>
              </a:schemeClr>
            </a:solidFill>
            <a:prstDash val="dash"/>
          </a:ln>
        </p:spPr>
        <p:style>
          <a:lnRef idx="1">
            <a:schemeClr val="accent2"/>
          </a:lnRef>
          <a:fillRef idx="0">
            <a:schemeClr val="accent2"/>
          </a:fillRef>
          <a:effectRef idx="0">
            <a:schemeClr val="accent2"/>
          </a:effectRef>
          <a:fontRef idx="minor">
            <a:schemeClr val="tx1"/>
          </a:fontRef>
        </p:style>
      </p:cxnSp>
      <p:sp>
        <p:nvSpPr>
          <p:cNvPr id="23" name="Rectangle 22"/>
          <p:cNvSpPr/>
          <p:nvPr/>
        </p:nvSpPr>
        <p:spPr>
          <a:xfrm>
            <a:off x="479658" y="3085971"/>
            <a:ext cx="867148" cy="674731"/>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p:cNvSpPr/>
          <p:nvPr/>
        </p:nvSpPr>
        <p:spPr>
          <a:xfrm>
            <a:off x="498125" y="3094444"/>
            <a:ext cx="904915" cy="646331"/>
          </a:xfrm>
          <a:prstGeom prst="rect">
            <a:avLst/>
          </a:prstGeom>
        </p:spPr>
        <p:txBody>
          <a:bodyPr wrap="none">
            <a:spAutoFit/>
          </a:bodyPr>
          <a:lstStyle/>
          <a:p>
            <a:pPr algn="ctr"/>
            <a:r>
              <a:rPr lang="en-US" sz="3600" b="1" dirty="0" smtClean="0">
                <a:solidFill>
                  <a:schemeClr val="bg1"/>
                </a:solidFill>
                <a:latin typeface="Arial Narrow" panose="020B0606020202030204" pitchFamily="34" charset="0"/>
              </a:rPr>
              <a:t>50</a:t>
            </a:r>
            <a:r>
              <a:rPr lang="en-US" sz="3200" b="1" dirty="0" smtClean="0">
                <a:solidFill>
                  <a:schemeClr val="bg1"/>
                </a:solidFill>
                <a:latin typeface="Arial Narrow" panose="020B0606020202030204" pitchFamily="34" charset="0"/>
              </a:rPr>
              <a:t>%</a:t>
            </a:r>
            <a:endParaRPr lang="en-US" sz="3600" b="1" dirty="0">
              <a:solidFill>
                <a:schemeClr val="bg1"/>
              </a:solidFill>
              <a:latin typeface="Arial Narrow" panose="020B0606020202030204" pitchFamily="34" charset="0"/>
            </a:endParaRPr>
          </a:p>
        </p:txBody>
      </p:sp>
      <p:sp>
        <p:nvSpPr>
          <p:cNvPr id="25" name="Text Placeholder 18"/>
          <p:cNvSpPr txBox="1">
            <a:spLocks/>
          </p:cNvSpPr>
          <p:nvPr/>
        </p:nvSpPr>
        <p:spPr>
          <a:xfrm>
            <a:off x="1509343" y="3096727"/>
            <a:ext cx="2715524" cy="76280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2pPr>
            <a:lvl3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3pPr>
            <a:lvl4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4pPr>
            <a:lvl5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5pPr>
            <a:lvl6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6pPr>
            <a:lvl7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7pPr>
            <a:lvl8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8pPr>
            <a:lvl9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9pPr>
          </a:lstStyle>
          <a:p>
            <a:pPr algn="dist"/>
            <a:r>
              <a:rPr lang="en-US" sz="1600" dirty="0">
                <a:solidFill>
                  <a:schemeClr val="bg1">
                    <a:lumMod val="50000"/>
                  </a:schemeClr>
                </a:solidFill>
              </a:rPr>
              <a:t>Of cybercrime incidents </a:t>
            </a:r>
            <a:br>
              <a:rPr lang="en-US" sz="1600" dirty="0">
                <a:solidFill>
                  <a:schemeClr val="bg1">
                    <a:lumMod val="50000"/>
                  </a:schemeClr>
                </a:solidFill>
              </a:rPr>
            </a:br>
            <a:r>
              <a:rPr lang="en-US" sz="1600" dirty="0" smtClean="0">
                <a:solidFill>
                  <a:schemeClr val="bg1">
                    <a:lumMod val="50000"/>
                  </a:schemeClr>
                </a:solidFill>
              </a:rPr>
              <a:t>target </a:t>
            </a:r>
            <a:r>
              <a:rPr lang="en-US" sz="1600" dirty="0" smtClean="0">
                <a:solidFill>
                  <a:schemeClr val="bg1">
                    <a:lumMod val="50000"/>
                  </a:schemeClr>
                </a:solidFill>
              </a:rPr>
              <a:t>government services</a:t>
            </a:r>
            <a:endParaRPr lang="en-US" sz="1200" dirty="0">
              <a:solidFill>
                <a:schemeClr val="bg1">
                  <a:lumMod val="50000"/>
                </a:schemeClr>
              </a:solidFill>
            </a:endParaRPr>
          </a:p>
        </p:txBody>
      </p:sp>
      <p:sp>
        <p:nvSpPr>
          <p:cNvPr id="20" name="Text Placeholder 18"/>
          <p:cNvSpPr txBox="1">
            <a:spLocks/>
          </p:cNvSpPr>
          <p:nvPr/>
        </p:nvSpPr>
        <p:spPr>
          <a:xfrm>
            <a:off x="504240" y="1579055"/>
            <a:ext cx="3679077" cy="84123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2pPr>
            <a:lvl3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3pPr>
            <a:lvl4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4pPr>
            <a:lvl5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5pPr>
            <a:lvl6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6pPr>
            <a:lvl7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7pPr>
            <a:lvl8pPr marL="0" indent="0" algn="l" defTabSz="914400" rtl="0" eaLnBrk="1" latinLnBrk="0" hangingPunct="1">
              <a:lnSpc>
                <a:spcPct val="90000"/>
              </a:lnSpc>
              <a:spcBef>
                <a:spcPts val="0"/>
              </a:spcBef>
              <a:buClr>
                <a:schemeClr val="tx1">
                  <a:lumMod val="60000"/>
                  <a:lumOff val="40000"/>
                </a:schemeClr>
              </a:buClr>
              <a:buSzPct val="90000"/>
              <a:buFont typeface="Calibri" panose="020F0502020204030204" pitchFamily="34" charset="0"/>
              <a:buNone/>
              <a:defRPr sz="2000" kern="1200">
                <a:solidFill>
                  <a:schemeClr val="accent4"/>
                </a:solidFill>
                <a:latin typeface="+mn-lt"/>
                <a:ea typeface="+mn-ea"/>
                <a:cs typeface="+mn-cs"/>
              </a:defRPr>
            </a:lvl8pPr>
            <a:lvl9pPr marL="0" indent="0" algn="l" defTabSz="914400" rtl="0" eaLnBrk="1" latinLnBrk="0" hangingPunct="1">
              <a:lnSpc>
                <a:spcPct val="90000"/>
              </a:lnSpc>
              <a:spcBef>
                <a:spcPts val="0"/>
              </a:spcBef>
              <a:buClr>
                <a:schemeClr val="tx1">
                  <a:lumMod val="60000"/>
                  <a:lumOff val="40000"/>
                </a:schemeClr>
              </a:buClr>
              <a:buSzPct val="90000"/>
              <a:buFont typeface="Arial" panose="020B0604020202020204" pitchFamily="34" charset="0"/>
              <a:buNone/>
              <a:defRPr sz="2000" kern="1200">
                <a:solidFill>
                  <a:schemeClr val="accent4"/>
                </a:solidFill>
                <a:latin typeface="+mn-lt"/>
                <a:ea typeface="+mn-ea"/>
                <a:cs typeface="+mn-cs"/>
              </a:defRPr>
            </a:lvl9pPr>
          </a:lstStyle>
          <a:p>
            <a:pPr algn="dist"/>
            <a:r>
              <a:rPr lang="en-US" sz="2400" b="1" dirty="0" smtClean="0">
                <a:solidFill>
                  <a:srgbClr val="C00000"/>
                </a:solidFill>
              </a:rPr>
              <a:t>CYBERCRIME</a:t>
            </a:r>
            <a:r>
              <a:rPr lang="en-US" sz="2000" b="1" dirty="0" smtClean="0">
                <a:solidFill>
                  <a:srgbClr val="C00000"/>
                </a:solidFill>
              </a:rPr>
              <a:t> </a:t>
            </a:r>
            <a:r>
              <a:rPr lang="en-US" sz="2000" dirty="0" smtClean="0"/>
              <a:t>can threaten the security of citizen </a:t>
            </a:r>
            <a:br>
              <a:rPr lang="en-US" sz="2000" dirty="0" smtClean="0"/>
            </a:br>
            <a:r>
              <a:rPr lang="en-US" sz="2000" dirty="0" smtClean="0"/>
              <a:t>data, disrupt operations and endanger public safety</a:t>
            </a:r>
            <a:endParaRPr lang="en-US" dirty="0"/>
          </a:p>
        </p:txBody>
      </p:sp>
      <p:pic>
        <p:nvPicPr>
          <p:cNvPr id="21" name="Picture 20"/>
          <p:cNvPicPr>
            <a:picLocks/>
          </p:cNvPicPr>
          <p:nvPr/>
        </p:nvPicPr>
        <p:blipFill>
          <a:blip r:embed="rId3"/>
          <a:stretch>
            <a:fillRect/>
          </a:stretch>
        </p:blipFill>
        <p:spPr>
          <a:xfrm>
            <a:off x="629772" y="3915157"/>
            <a:ext cx="3445391" cy="2218710"/>
          </a:xfrm>
          <a:prstGeom prst="rect">
            <a:avLst/>
          </a:prstGeom>
          <a:ln>
            <a:noFill/>
          </a:ln>
          <a:effectLst>
            <a:outerShdw blurRad="292100" dist="139700" dir="2700000" algn="tl" rotWithShape="0">
              <a:srgbClr val="333333">
                <a:alpha val="65000"/>
              </a:srgbClr>
            </a:outerShdw>
          </a:effectLst>
        </p:spPr>
      </p:pic>
      <p:sp>
        <p:nvSpPr>
          <p:cNvPr id="11" name="Freeform 61"/>
          <p:cNvSpPr>
            <a:spLocks noEditPoints="1"/>
          </p:cNvSpPr>
          <p:nvPr/>
        </p:nvSpPr>
        <p:spPr bwMode="auto">
          <a:xfrm>
            <a:off x="8459337" y="216276"/>
            <a:ext cx="498475" cy="682625"/>
          </a:xfrm>
          <a:custGeom>
            <a:avLst/>
            <a:gdLst/>
            <a:ahLst/>
            <a:cxnLst>
              <a:cxn ang="0">
                <a:pos x="18" y="18"/>
              </a:cxn>
              <a:cxn ang="0">
                <a:pos x="27" y="9"/>
              </a:cxn>
              <a:cxn ang="0">
                <a:pos x="36" y="18"/>
              </a:cxn>
              <a:cxn ang="0">
                <a:pos x="36" y="25"/>
              </a:cxn>
              <a:cxn ang="0">
                <a:pos x="45" y="25"/>
              </a:cxn>
              <a:cxn ang="0">
                <a:pos x="45" y="18"/>
              </a:cxn>
              <a:cxn ang="0">
                <a:pos x="27" y="0"/>
              </a:cxn>
              <a:cxn ang="0">
                <a:pos x="9" y="18"/>
              </a:cxn>
              <a:cxn ang="0">
                <a:pos x="9" y="25"/>
              </a:cxn>
              <a:cxn ang="0">
                <a:pos x="18" y="25"/>
              </a:cxn>
              <a:cxn ang="0">
                <a:pos x="18" y="18"/>
              </a:cxn>
              <a:cxn ang="0">
                <a:pos x="48" y="29"/>
              </a:cxn>
              <a:cxn ang="0">
                <a:pos x="5" y="29"/>
              </a:cxn>
              <a:cxn ang="0">
                <a:pos x="0" y="34"/>
              </a:cxn>
              <a:cxn ang="0">
                <a:pos x="0" y="69"/>
              </a:cxn>
              <a:cxn ang="0">
                <a:pos x="5" y="74"/>
              </a:cxn>
              <a:cxn ang="0">
                <a:pos x="48" y="74"/>
              </a:cxn>
              <a:cxn ang="0">
                <a:pos x="54" y="69"/>
              </a:cxn>
              <a:cxn ang="0">
                <a:pos x="54" y="34"/>
              </a:cxn>
              <a:cxn ang="0">
                <a:pos x="48" y="29"/>
              </a:cxn>
              <a:cxn ang="0">
                <a:pos x="31" y="57"/>
              </a:cxn>
              <a:cxn ang="0">
                <a:pos x="27" y="61"/>
              </a:cxn>
              <a:cxn ang="0">
                <a:pos x="22" y="57"/>
              </a:cxn>
              <a:cxn ang="0">
                <a:pos x="22" y="43"/>
              </a:cxn>
              <a:cxn ang="0">
                <a:pos x="27" y="39"/>
              </a:cxn>
              <a:cxn ang="0">
                <a:pos x="31" y="43"/>
              </a:cxn>
              <a:cxn ang="0">
                <a:pos x="31" y="57"/>
              </a:cxn>
            </a:cxnLst>
            <a:rect l="0" t="0" r="r" b="b"/>
            <a:pathLst>
              <a:path w="54" h="74">
                <a:moveTo>
                  <a:pt x="18" y="18"/>
                </a:moveTo>
                <a:cubicBezTo>
                  <a:pt x="18" y="13"/>
                  <a:pt x="22" y="9"/>
                  <a:pt x="27" y="9"/>
                </a:cubicBezTo>
                <a:cubicBezTo>
                  <a:pt x="32" y="9"/>
                  <a:pt x="36" y="13"/>
                  <a:pt x="36" y="18"/>
                </a:cubicBezTo>
                <a:cubicBezTo>
                  <a:pt x="36" y="25"/>
                  <a:pt x="36" y="25"/>
                  <a:pt x="36" y="25"/>
                </a:cubicBezTo>
                <a:cubicBezTo>
                  <a:pt x="45" y="25"/>
                  <a:pt x="45" y="25"/>
                  <a:pt x="45" y="25"/>
                </a:cubicBezTo>
                <a:cubicBezTo>
                  <a:pt x="45" y="18"/>
                  <a:pt x="45" y="18"/>
                  <a:pt x="45" y="18"/>
                </a:cubicBezTo>
                <a:cubicBezTo>
                  <a:pt x="45" y="8"/>
                  <a:pt x="37" y="0"/>
                  <a:pt x="27" y="0"/>
                </a:cubicBezTo>
                <a:cubicBezTo>
                  <a:pt x="17" y="0"/>
                  <a:pt x="9" y="8"/>
                  <a:pt x="9" y="18"/>
                </a:cubicBezTo>
                <a:cubicBezTo>
                  <a:pt x="9" y="25"/>
                  <a:pt x="9" y="25"/>
                  <a:pt x="9" y="25"/>
                </a:cubicBezTo>
                <a:cubicBezTo>
                  <a:pt x="18" y="25"/>
                  <a:pt x="18" y="25"/>
                  <a:pt x="18" y="25"/>
                </a:cubicBezTo>
                <a:lnTo>
                  <a:pt x="18" y="18"/>
                </a:lnTo>
                <a:close/>
                <a:moveTo>
                  <a:pt x="48" y="29"/>
                </a:moveTo>
                <a:cubicBezTo>
                  <a:pt x="5" y="29"/>
                  <a:pt x="5" y="29"/>
                  <a:pt x="5" y="29"/>
                </a:cubicBezTo>
                <a:cubicBezTo>
                  <a:pt x="2" y="29"/>
                  <a:pt x="0" y="31"/>
                  <a:pt x="0" y="34"/>
                </a:cubicBezTo>
                <a:cubicBezTo>
                  <a:pt x="0" y="69"/>
                  <a:pt x="0" y="69"/>
                  <a:pt x="0" y="69"/>
                </a:cubicBezTo>
                <a:cubicBezTo>
                  <a:pt x="0" y="72"/>
                  <a:pt x="2" y="74"/>
                  <a:pt x="5" y="74"/>
                </a:cubicBezTo>
                <a:cubicBezTo>
                  <a:pt x="48" y="74"/>
                  <a:pt x="48" y="74"/>
                  <a:pt x="48" y="74"/>
                </a:cubicBezTo>
                <a:cubicBezTo>
                  <a:pt x="51" y="74"/>
                  <a:pt x="54" y="72"/>
                  <a:pt x="54" y="69"/>
                </a:cubicBezTo>
                <a:cubicBezTo>
                  <a:pt x="54" y="34"/>
                  <a:pt x="54" y="34"/>
                  <a:pt x="54" y="34"/>
                </a:cubicBezTo>
                <a:cubicBezTo>
                  <a:pt x="54" y="31"/>
                  <a:pt x="51" y="29"/>
                  <a:pt x="48" y="29"/>
                </a:cubicBezTo>
                <a:close/>
                <a:moveTo>
                  <a:pt x="31" y="57"/>
                </a:moveTo>
                <a:cubicBezTo>
                  <a:pt x="31" y="59"/>
                  <a:pt x="29" y="61"/>
                  <a:pt x="27" y="61"/>
                </a:cubicBezTo>
                <a:cubicBezTo>
                  <a:pt x="24" y="61"/>
                  <a:pt x="22" y="59"/>
                  <a:pt x="22" y="57"/>
                </a:cubicBezTo>
                <a:cubicBezTo>
                  <a:pt x="22" y="43"/>
                  <a:pt x="22" y="43"/>
                  <a:pt x="22" y="43"/>
                </a:cubicBezTo>
                <a:cubicBezTo>
                  <a:pt x="22" y="41"/>
                  <a:pt x="24" y="39"/>
                  <a:pt x="27" y="39"/>
                </a:cubicBezTo>
                <a:cubicBezTo>
                  <a:pt x="29" y="39"/>
                  <a:pt x="31" y="41"/>
                  <a:pt x="31" y="43"/>
                </a:cubicBezTo>
                <a:lnTo>
                  <a:pt x="31" y="57"/>
                </a:lnTo>
                <a:close/>
              </a:path>
            </a:pathLst>
          </a:custGeom>
          <a:solidFill>
            <a:srgbClr val="C20000"/>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dirty="0"/>
          </a:p>
        </p:txBody>
      </p:sp>
      <p:pic>
        <p:nvPicPr>
          <p:cNvPr id="3" name="Picture 2"/>
          <p:cNvPicPr>
            <a:picLocks noChangeAspect="1"/>
          </p:cNvPicPr>
          <p:nvPr/>
        </p:nvPicPr>
        <p:blipFill rotWithShape="1">
          <a:blip r:embed="rId4"/>
          <a:srcRect l="26173" r="3723" b="18527"/>
          <a:stretch/>
        </p:blipFill>
        <p:spPr>
          <a:xfrm>
            <a:off x="5005044" y="3914723"/>
            <a:ext cx="3380263" cy="2219579"/>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4818285" y="1579055"/>
            <a:ext cx="3492319" cy="1692771"/>
          </a:xfrm>
          <a:prstGeom prst="rect">
            <a:avLst/>
          </a:prstGeom>
        </p:spPr>
        <p:txBody>
          <a:bodyPr wrap="square">
            <a:spAutoFit/>
          </a:bodyPr>
          <a:lstStyle/>
          <a:p>
            <a:pPr algn="dist">
              <a:spcAft>
                <a:spcPts val="0"/>
              </a:spcAft>
            </a:pPr>
            <a:r>
              <a:rPr lang="en-US" sz="2000" dirty="0">
                <a:solidFill>
                  <a:schemeClr val="tx1"/>
                </a:solidFill>
              </a:rPr>
              <a:t>“</a:t>
            </a:r>
            <a:r>
              <a:rPr lang="en-US" sz="1800" dirty="0">
                <a:solidFill>
                  <a:schemeClr val="tx1"/>
                </a:solidFill>
              </a:rPr>
              <a:t>Public sector </a:t>
            </a:r>
            <a:r>
              <a:rPr lang="en-US" sz="1800" dirty="0" smtClean="0">
                <a:solidFill>
                  <a:schemeClr val="tx1"/>
                </a:solidFill>
              </a:rPr>
              <a:t>employees  </a:t>
            </a:r>
            <a:r>
              <a:rPr lang="en-US" b="1" dirty="0" smtClean="0">
                <a:solidFill>
                  <a:srgbClr val="C20000"/>
                </a:solidFill>
              </a:rPr>
              <a:t>WILL DO WHAT IT TAKES</a:t>
            </a:r>
            <a:r>
              <a:rPr lang="en-US" sz="2000" dirty="0" smtClean="0">
                <a:solidFill>
                  <a:srgbClr val="C20000"/>
                </a:solidFill>
              </a:rPr>
              <a:t>,</a:t>
            </a:r>
            <a:r>
              <a:rPr lang="en-US" sz="2000" dirty="0" smtClean="0">
                <a:solidFill>
                  <a:schemeClr val="accent6"/>
                </a:solidFill>
              </a:rPr>
              <a:t> </a:t>
            </a:r>
            <a:r>
              <a:rPr lang="en-US" sz="1800" dirty="0" smtClean="0">
                <a:solidFill>
                  <a:schemeClr val="tx1"/>
                </a:solidFill>
              </a:rPr>
              <a:t>Including circumventing onerous </a:t>
            </a:r>
            <a:r>
              <a:rPr lang="en-US" sz="1800" dirty="0">
                <a:solidFill>
                  <a:schemeClr val="tx1"/>
                </a:solidFill>
              </a:rPr>
              <a:t>security </a:t>
            </a:r>
            <a:r>
              <a:rPr lang="en-US" sz="1800" dirty="0" smtClean="0">
                <a:solidFill>
                  <a:schemeClr val="tx1"/>
                </a:solidFill>
              </a:rPr>
              <a:t>procedures</a:t>
            </a:r>
            <a:r>
              <a:rPr lang="en-US" sz="1800" dirty="0">
                <a:solidFill>
                  <a:schemeClr val="tx1"/>
                </a:solidFill>
              </a:rPr>
              <a:t>, </a:t>
            </a:r>
            <a:r>
              <a:rPr lang="en-US" sz="1800" dirty="0" smtClean="0">
                <a:solidFill>
                  <a:schemeClr val="tx1"/>
                </a:solidFill>
              </a:rPr>
              <a:t>to </a:t>
            </a:r>
            <a:r>
              <a:rPr lang="en-US" sz="1800" dirty="0">
                <a:solidFill>
                  <a:schemeClr val="tx1"/>
                </a:solidFill>
              </a:rPr>
              <a:t>do their jobs”</a:t>
            </a:r>
          </a:p>
        </p:txBody>
      </p:sp>
      <p:sp>
        <p:nvSpPr>
          <p:cNvPr id="14" name="TextBox 13"/>
          <p:cNvSpPr txBox="1"/>
          <p:nvPr/>
        </p:nvSpPr>
        <p:spPr>
          <a:xfrm>
            <a:off x="5098415" y="6270820"/>
            <a:ext cx="2614573" cy="553998"/>
          </a:xfrm>
          <a:prstGeom prst="rect">
            <a:avLst/>
          </a:prstGeom>
          <a:noFill/>
        </p:spPr>
        <p:txBody>
          <a:bodyPr wrap="square" rtlCol="0">
            <a:spAutoFit/>
          </a:bodyPr>
          <a:lstStyle/>
          <a:p>
            <a:pPr algn="l"/>
            <a:r>
              <a:rPr lang="en-US" sz="1000" i="1" dirty="0" smtClean="0">
                <a:solidFill>
                  <a:srgbClr val="333333"/>
                </a:solidFill>
                <a:latin typeface="+mn-lt"/>
                <a:ea typeface="+mn-ea"/>
              </a:rPr>
              <a:t>“Emerging Strategies for Managing Mobility,” 1105 Government Information Group, September 2013</a:t>
            </a:r>
          </a:p>
        </p:txBody>
      </p:sp>
    </p:spTree>
    <p:extLst>
      <p:ext uri="{BB962C8B-B14F-4D97-AF65-F5344CB8AC3E}">
        <p14:creationId xmlns:p14="http://schemas.microsoft.com/office/powerpoint/2010/main" val="2654006034"/>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25592A4-2D24-41B7-AB84-75C30AD86C77}" type="slidenum">
              <a:rPr lang="en-US">
                <a:cs typeface="Arial" charset="0"/>
              </a:rPr>
              <a:pPr fontAlgn="base">
                <a:spcBef>
                  <a:spcPct val="0"/>
                </a:spcBef>
                <a:spcAft>
                  <a:spcPct val="0"/>
                </a:spcAft>
              </a:pPr>
              <a:t>11</a:t>
            </a:fld>
            <a:endParaRPr lang="en-US">
              <a:cs typeface="Arial" charset="0"/>
            </a:endParaRPr>
          </a:p>
        </p:txBody>
      </p:sp>
      <p:sp>
        <p:nvSpPr>
          <p:cNvPr id="23" name="TextBox 22"/>
          <p:cNvSpPr txBox="1"/>
          <p:nvPr/>
        </p:nvSpPr>
        <p:spPr>
          <a:xfrm>
            <a:off x="666750" y="1797050"/>
            <a:ext cx="2938463" cy="1373188"/>
          </a:xfrm>
          <a:prstGeom prst="rect">
            <a:avLst/>
          </a:prstGeom>
          <a:noFill/>
        </p:spPr>
        <p:txBody>
          <a:bodyPr lIns="0" tIns="0" rIns="0" bIns="0"/>
          <a:lstStyle/>
          <a:p>
            <a:pPr fontAlgn="auto">
              <a:lnSpc>
                <a:spcPct val="90000"/>
              </a:lnSpc>
              <a:spcBef>
                <a:spcPts val="0"/>
              </a:spcBef>
              <a:spcAft>
                <a:spcPts val="0"/>
              </a:spcAft>
              <a:defRPr/>
            </a:pPr>
            <a:r>
              <a:rPr lang="en-US" sz="1600" dirty="0">
                <a:solidFill>
                  <a:schemeClr val="accent4"/>
                </a:solidFill>
                <a:latin typeface="Gotham Rounded Medium"/>
                <a:cs typeface="Gotham Rounded Medium"/>
              </a:rPr>
              <a:t>New expectations…</a:t>
            </a:r>
            <a:br>
              <a:rPr lang="en-US" sz="1600" dirty="0">
                <a:solidFill>
                  <a:schemeClr val="accent4"/>
                </a:solidFill>
                <a:latin typeface="Gotham Rounded Medium"/>
                <a:cs typeface="Gotham Rounded Medium"/>
              </a:rPr>
            </a:br>
            <a:endParaRPr lang="en-US" sz="1600" dirty="0">
              <a:solidFill>
                <a:schemeClr val="accent4"/>
              </a:solidFill>
              <a:latin typeface="Gotham Rounded Medium"/>
              <a:cs typeface="Gotham Rounded Medium"/>
            </a:endParaRPr>
          </a:p>
          <a:p>
            <a:pPr marL="285738" indent="-285738" fontAlgn="auto">
              <a:lnSpc>
                <a:spcPct val="90000"/>
              </a:lnSpc>
              <a:spcBef>
                <a:spcPts val="0"/>
              </a:spcBef>
              <a:spcAft>
                <a:spcPts val="0"/>
              </a:spcAft>
              <a:buFont typeface="Arial" panose="020B0604020202020204" pitchFamily="34" charset="0"/>
              <a:buChar char="•"/>
              <a:defRPr/>
            </a:pPr>
            <a:r>
              <a:rPr lang="en-US" sz="1400" dirty="0">
                <a:latin typeface="Gotham Rounded Book"/>
                <a:cs typeface="Gotham Rounded Book"/>
              </a:rPr>
              <a:t>Create competitive advantage</a:t>
            </a:r>
          </a:p>
          <a:p>
            <a:pPr marL="285738" indent="-285738" fontAlgn="auto">
              <a:lnSpc>
                <a:spcPct val="90000"/>
              </a:lnSpc>
              <a:spcBef>
                <a:spcPts val="0"/>
              </a:spcBef>
              <a:spcAft>
                <a:spcPts val="0"/>
              </a:spcAft>
              <a:buFont typeface="Arial" panose="020B0604020202020204" pitchFamily="34" charset="0"/>
              <a:buChar char="•"/>
              <a:defRPr/>
            </a:pPr>
            <a:r>
              <a:rPr lang="en-US" sz="1400" dirty="0">
                <a:latin typeface="Gotham Rounded Book"/>
                <a:cs typeface="Gotham Rounded Book"/>
              </a:rPr>
              <a:t>New products &amp; services</a:t>
            </a:r>
          </a:p>
          <a:p>
            <a:pPr fontAlgn="auto">
              <a:lnSpc>
                <a:spcPct val="90000"/>
              </a:lnSpc>
              <a:spcBef>
                <a:spcPts val="0"/>
              </a:spcBef>
              <a:spcAft>
                <a:spcPts val="0"/>
              </a:spcAft>
              <a:defRPr/>
            </a:pPr>
            <a:endParaRPr lang="en-US" sz="1500" dirty="0">
              <a:solidFill>
                <a:schemeClr val="accent1"/>
              </a:solidFill>
              <a:latin typeface="Gotham Rounded Medium"/>
              <a:cs typeface="Gotham Rounded Medium"/>
            </a:endParaRPr>
          </a:p>
        </p:txBody>
      </p:sp>
      <p:sp>
        <p:nvSpPr>
          <p:cNvPr id="27" name="TextBox 26"/>
          <p:cNvSpPr txBox="1"/>
          <p:nvPr/>
        </p:nvSpPr>
        <p:spPr>
          <a:xfrm>
            <a:off x="5913438" y="1816100"/>
            <a:ext cx="3763962" cy="1366838"/>
          </a:xfrm>
          <a:prstGeom prst="rect">
            <a:avLst/>
          </a:prstGeom>
          <a:noFill/>
        </p:spPr>
        <p:txBody>
          <a:bodyPr lIns="0" tIns="0" rIns="0" bIns="0"/>
          <a:lstStyle/>
          <a:p>
            <a:pPr fontAlgn="auto">
              <a:lnSpc>
                <a:spcPct val="90000"/>
              </a:lnSpc>
              <a:spcBef>
                <a:spcPts val="0"/>
              </a:spcBef>
              <a:spcAft>
                <a:spcPts val="0"/>
              </a:spcAft>
              <a:defRPr/>
            </a:pPr>
            <a:r>
              <a:rPr lang="en-US" sz="1600" spc="-50" dirty="0">
                <a:solidFill>
                  <a:schemeClr val="accent1"/>
                </a:solidFill>
                <a:latin typeface="Gotham Rounded Medium"/>
                <a:cs typeface="Gotham Rounded Medium"/>
              </a:rPr>
              <a:t>… and the prior responsibilities</a:t>
            </a:r>
          </a:p>
          <a:p>
            <a:pPr fontAlgn="auto">
              <a:lnSpc>
                <a:spcPct val="90000"/>
              </a:lnSpc>
              <a:spcBef>
                <a:spcPts val="0"/>
              </a:spcBef>
              <a:spcAft>
                <a:spcPts val="0"/>
              </a:spcAft>
              <a:defRPr/>
            </a:pPr>
            <a:endParaRPr lang="en-US" sz="1500" dirty="0">
              <a:latin typeface="Gotham Rounded Medium"/>
              <a:cs typeface="Gotham Rounded Medium"/>
            </a:endParaRPr>
          </a:p>
          <a:p>
            <a:pPr marL="285738" indent="-285738" fontAlgn="auto">
              <a:lnSpc>
                <a:spcPct val="90000"/>
              </a:lnSpc>
              <a:spcBef>
                <a:spcPts val="0"/>
              </a:spcBef>
              <a:spcAft>
                <a:spcPts val="0"/>
              </a:spcAft>
              <a:buFont typeface="Arial" panose="020B0604020202020204" pitchFamily="34" charset="0"/>
              <a:buChar char="•"/>
              <a:defRPr/>
            </a:pPr>
            <a:r>
              <a:rPr lang="en-US" sz="1400" dirty="0">
                <a:latin typeface="Gotham Rounded Book"/>
                <a:cs typeface="Gotham Rounded Book"/>
              </a:rPr>
              <a:t>Run global infrastructure</a:t>
            </a:r>
          </a:p>
          <a:p>
            <a:pPr marL="285738" indent="-285738" fontAlgn="auto">
              <a:lnSpc>
                <a:spcPct val="90000"/>
              </a:lnSpc>
              <a:spcBef>
                <a:spcPts val="0"/>
              </a:spcBef>
              <a:spcAft>
                <a:spcPts val="0"/>
              </a:spcAft>
              <a:buFont typeface="Arial" panose="020B0604020202020204" pitchFamily="34" charset="0"/>
              <a:buChar char="•"/>
              <a:defRPr/>
            </a:pPr>
            <a:r>
              <a:rPr lang="en-US" sz="1400" dirty="0">
                <a:latin typeface="Gotham Rounded Book"/>
                <a:cs typeface="Gotham Rounded Book"/>
              </a:rPr>
              <a:t>Support business-critical </a:t>
            </a:r>
            <a:br>
              <a:rPr lang="en-US" sz="1400" dirty="0">
                <a:latin typeface="Gotham Rounded Book"/>
                <a:cs typeface="Gotham Rounded Book"/>
              </a:rPr>
            </a:br>
            <a:r>
              <a:rPr lang="en-US" sz="1400" dirty="0">
                <a:latin typeface="Gotham Rounded Book"/>
                <a:cs typeface="Gotham Rounded Book"/>
              </a:rPr>
              <a:t>applications</a:t>
            </a:r>
          </a:p>
        </p:txBody>
      </p:sp>
      <p:grpSp>
        <p:nvGrpSpPr>
          <p:cNvPr id="42" name="Group 41"/>
          <p:cNvGrpSpPr>
            <a:grpSpLocks/>
          </p:cNvGrpSpPr>
          <p:nvPr/>
        </p:nvGrpSpPr>
        <p:grpSpPr bwMode="auto">
          <a:xfrm>
            <a:off x="1060450" y="3368675"/>
            <a:ext cx="6680200" cy="2692400"/>
            <a:chOff x="1060287" y="3368561"/>
            <a:chExt cx="6680347" cy="2692389"/>
          </a:xfrm>
        </p:grpSpPr>
        <p:sp>
          <p:nvSpPr>
            <p:cNvPr id="36888" name="TextBox 15"/>
            <p:cNvSpPr txBox="1">
              <a:spLocks noChangeArrowheads="1"/>
            </p:cNvSpPr>
            <p:nvPr/>
          </p:nvSpPr>
          <p:spPr bwMode="auto">
            <a:xfrm>
              <a:off x="6585970" y="3368561"/>
              <a:ext cx="1154664" cy="349898"/>
            </a:xfrm>
            <a:prstGeom prst="rect">
              <a:avLst/>
            </a:prstGeom>
            <a:noFill/>
            <a:ln w="9525">
              <a:noFill/>
              <a:miter lim="800000"/>
              <a:headEnd/>
              <a:tailEnd/>
            </a:ln>
          </p:spPr>
          <p:txBody>
            <a:bodyPr wrap="none" lIns="0" tIns="0" rIns="0" bIns="0"/>
            <a:lstStyle/>
            <a:p>
              <a:pPr>
                <a:lnSpc>
                  <a:spcPct val="90000"/>
                </a:lnSpc>
              </a:pPr>
              <a:r>
                <a:rPr lang="en-US" sz="1600">
                  <a:solidFill>
                    <a:srgbClr val="0095D3"/>
                  </a:solidFill>
                  <a:latin typeface="Gotham Rounded Medium"/>
                  <a:ea typeface="Gotham Rounded Medium"/>
                  <a:cs typeface="Gotham Rounded Medium"/>
                </a:rPr>
                <a:t>Stay secure</a:t>
              </a:r>
            </a:p>
          </p:txBody>
        </p:sp>
        <p:sp>
          <p:nvSpPr>
            <p:cNvPr id="36889" name="TextBox 16"/>
            <p:cNvSpPr txBox="1">
              <a:spLocks noChangeArrowheads="1"/>
            </p:cNvSpPr>
            <p:nvPr/>
          </p:nvSpPr>
          <p:spPr bwMode="auto">
            <a:xfrm>
              <a:off x="1060287" y="5546769"/>
              <a:ext cx="1154664" cy="514181"/>
            </a:xfrm>
            <a:prstGeom prst="rect">
              <a:avLst/>
            </a:prstGeom>
            <a:noFill/>
            <a:ln w="9525">
              <a:noFill/>
              <a:miter lim="800000"/>
              <a:headEnd/>
              <a:tailEnd/>
            </a:ln>
          </p:spPr>
          <p:txBody>
            <a:bodyPr wrap="none" lIns="0" tIns="0" rIns="0" bIns="0"/>
            <a:lstStyle/>
            <a:p>
              <a:pPr algn="r">
                <a:lnSpc>
                  <a:spcPct val="90000"/>
                </a:lnSpc>
              </a:pPr>
              <a:r>
                <a:rPr lang="en-US" sz="1600">
                  <a:solidFill>
                    <a:srgbClr val="6DB33F"/>
                  </a:solidFill>
                  <a:latin typeface="Gotham Rounded Medium"/>
                  <a:ea typeface="Gotham Rounded Medium"/>
                  <a:cs typeface="Gotham Rounded Medium"/>
                </a:rPr>
                <a:t>Boost </a:t>
              </a:r>
            </a:p>
            <a:p>
              <a:pPr algn="r">
                <a:lnSpc>
                  <a:spcPct val="90000"/>
                </a:lnSpc>
              </a:pPr>
              <a:r>
                <a:rPr lang="en-US" sz="1600">
                  <a:solidFill>
                    <a:srgbClr val="6DB33F"/>
                  </a:solidFill>
                  <a:latin typeface="Gotham Rounded Medium"/>
                  <a:ea typeface="Gotham Rounded Medium"/>
                  <a:cs typeface="Gotham Rounded Medium"/>
                </a:rPr>
                <a:t>innovation</a:t>
              </a:r>
            </a:p>
          </p:txBody>
        </p:sp>
        <p:sp>
          <p:nvSpPr>
            <p:cNvPr id="3" name="Left Arrow 2"/>
            <p:cNvSpPr/>
            <p:nvPr/>
          </p:nvSpPr>
          <p:spPr>
            <a:xfrm rot="19500000">
              <a:off x="2608134" y="5060829"/>
              <a:ext cx="1730413" cy="423861"/>
            </a:xfrm>
            <a:prstGeom prst="leftArrow">
              <a:avLst/>
            </a:prstGeom>
            <a:solidFill>
              <a:srgbClr val="6DB3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Left Arrow 27"/>
            <p:cNvSpPr/>
            <p:nvPr/>
          </p:nvSpPr>
          <p:spPr>
            <a:xfrm rot="19500000" flipH="1" flipV="1">
              <a:off x="4443324" y="3790834"/>
              <a:ext cx="1728825" cy="423861"/>
            </a:xfrm>
            <a:prstGeom prst="lef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41" name="Group 40"/>
          <p:cNvGrpSpPr>
            <a:grpSpLocks/>
          </p:cNvGrpSpPr>
          <p:nvPr/>
        </p:nvGrpSpPr>
        <p:grpSpPr bwMode="auto">
          <a:xfrm>
            <a:off x="549275" y="4418013"/>
            <a:ext cx="7756525" cy="446087"/>
            <a:chOff x="548816" y="4418604"/>
            <a:chExt cx="7756515" cy="446133"/>
          </a:xfrm>
        </p:grpSpPr>
        <p:sp>
          <p:nvSpPr>
            <p:cNvPr id="36884" name="TextBox 20"/>
            <p:cNvSpPr txBox="1">
              <a:spLocks noChangeArrowheads="1"/>
            </p:cNvSpPr>
            <p:nvPr/>
          </p:nvSpPr>
          <p:spPr bwMode="auto">
            <a:xfrm>
              <a:off x="548816" y="4438893"/>
              <a:ext cx="1644520" cy="425844"/>
            </a:xfrm>
            <a:prstGeom prst="rect">
              <a:avLst/>
            </a:prstGeom>
            <a:noFill/>
            <a:ln w="9525">
              <a:noFill/>
              <a:miter lim="800000"/>
              <a:headEnd/>
              <a:tailEnd/>
            </a:ln>
          </p:spPr>
          <p:txBody>
            <a:bodyPr wrap="none" lIns="0" tIns="0" rIns="0" bIns="0"/>
            <a:lstStyle/>
            <a:p>
              <a:pPr algn="r">
                <a:lnSpc>
                  <a:spcPct val="90000"/>
                </a:lnSpc>
              </a:pPr>
              <a:r>
                <a:rPr lang="en-US" sz="1600">
                  <a:solidFill>
                    <a:srgbClr val="6DB33F"/>
                  </a:solidFill>
                  <a:latin typeface="Gotham Rounded Medium"/>
                  <a:ea typeface="Gotham Rounded Medium"/>
                  <a:cs typeface="Gotham Rounded Medium"/>
                </a:rPr>
                <a:t>Quickly adopt</a:t>
              </a:r>
            </a:p>
            <a:p>
              <a:pPr algn="r">
                <a:lnSpc>
                  <a:spcPct val="90000"/>
                </a:lnSpc>
              </a:pPr>
              <a:r>
                <a:rPr lang="en-US" sz="1600">
                  <a:solidFill>
                    <a:srgbClr val="6DB33F"/>
                  </a:solidFill>
                  <a:latin typeface="Gotham Rounded Medium"/>
                  <a:ea typeface="Gotham Rounded Medium"/>
                  <a:cs typeface="Gotham Rounded Medium"/>
                </a:rPr>
                <a:t>technology</a:t>
              </a:r>
            </a:p>
          </p:txBody>
        </p:sp>
        <p:sp>
          <p:nvSpPr>
            <p:cNvPr id="36885" name="TextBox 21"/>
            <p:cNvSpPr txBox="1">
              <a:spLocks noChangeArrowheads="1"/>
            </p:cNvSpPr>
            <p:nvPr/>
          </p:nvSpPr>
          <p:spPr bwMode="auto">
            <a:xfrm>
              <a:off x="6574515" y="4429111"/>
              <a:ext cx="1730816" cy="349898"/>
            </a:xfrm>
            <a:prstGeom prst="rect">
              <a:avLst/>
            </a:prstGeom>
            <a:noFill/>
            <a:ln w="9525">
              <a:noFill/>
              <a:miter lim="800000"/>
              <a:headEnd/>
              <a:tailEnd/>
            </a:ln>
          </p:spPr>
          <p:txBody>
            <a:bodyPr wrap="none" lIns="0" tIns="0" rIns="0" bIns="0"/>
            <a:lstStyle/>
            <a:p>
              <a:pPr>
                <a:lnSpc>
                  <a:spcPct val="90000"/>
                </a:lnSpc>
              </a:pPr>
              <a:r>
                <a:rPr lang="en-US" sz="1600">
                  <a:solidFill>
                    <a:srgbClr val="0095D3"/>
                  </a:solidFill>
                  <a:latin typeface="Gotham Rounded Medium"/>
                  <a:ea typeface="Gotham Rounded Medium"/>
                  <a:cs typeface="Gotham Rounded Medium"/>
                </a:rPr>
                <a:t>Avoid legacy </a:t>
              </a:r>
            </a:p>
            <a:p>
              <a:pPr>
                <a:lnSpc>
                  <a:spcPct val="90000"/>
                </a:lnSpc>
              </a:pPr>
              <a:r>
                <a:rPr lang="en-US" sz="1600">
                  <a:solidFill>
                    <a:srgbClr val="0095D3"/>
                  </a:solidFill>
                  <a:latin typeface="Gotham Rounded Medium"/>
                  <a:ea typeface="Gotham Rounded Medium"/>
                  <a:cs typeface="Gotham Rounded Medium"/>
                </a:rPr>
                <a:t>debt</a:t>
              </a:r>
            </a:p>
          </p:txBody>
        </p:sp>
        <p:sp>
          <p:nvSpPr>
            <p:cNvPr id="31" name="Left Arrow 30"/>
            <p:cNvSpPr/>
            <p:nvPr/>
          </p:nvSpPr>
          <p:spPr>
            <a:xfrm>
              <a:off x="2530013" y="4418604"/>
              <a:ext cx="1730373" cy="423906"/>
            </a:xfrm>
            <a:prstGeom prst="leftArrow">
              <a:avLst/>
            </a:prstGeom>
            <a:solidFill>
              <a:srgbClr val="6DB3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Left Arrow 31"/>
            <p:cNvSpPr/>
            <p:nvPr/>
          </p:nvSpPr>
          <p:spPr>
            <a:xfrm flipH="1">
              <a:off x="4506449" y="4418604"/>
              <a:ext cx="1728785" cy="423906"/>
            </a:xfrm>
            <a:prstGeom prst="lef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40" name="Group 39"/>
          <p:cNvGrpSpPr>
            <a:grpSpLocks/>
          </p:cNvGrpSpPr>
          <p:nvPr/>
        </p:nvGrpSpPr>
        <p:grpSpPr bwMode="auto">
          <a:xfrm>
            <a:off x="812800" y="3370263"/>
            <a:ext cx="7653338" cy="2816225"/>
            <a:chOff x="812974" y="3369672"/>
            <a:chExt cx="7653269" cy="2816161"/>
          </a:xfrm>
        </p:grpSpPr>
        <p:sp>
          <p:nvSpPr>
            <p:cNvPr id="36880" name="TextBox 10"/>
            <p:cNvSpPr txBox="1">
              <a:spLocks noChangeArrowheads="1"/>
            </p:cNvSpPr>
            <p:nvPr/>
          </p:nvSpPr>
          <p:spPr bwMode="auto">
            <a:xfrm>
              <a:off x="812974" y="3369672"/>
              <a:ext cx="1399591" cy="349898"/>
            </a:xfrm>
            <a:prstGeom prst="rect">
              <a:avLst/>
            </a:prstGeom>
            <a:noFill/>
            <a:ln w="9525">
              <a:noFill/>
              <a:miter lim="800000"/>
              <a:headEnd/>
              <a:tailEnd/>
            </a:ln>
          </p:spPr>
          <p:txBody>
            <a:bodyPr wrap="none" lIns="0" tIns="0" rIns="0" bIns="0"/>
            <a:lstStyle/>
            <a:p>
              <a:pPr algn="r">
                <a:lnSpc>
                  <a:spcPct val="90000"/>
                </a:lnSpc>
              </a:pPr>
              <a:r>
                <a:rPr lang="en-US" sz="1600">
                  <a:solidFill>
                    <a:srgbClr val="6DB33F"/>
                  </a:solidFill>
                  <a:latin typeface="Gotham Rounded Medium"/>
                  <a:ea typeface="Gotham Rounded Medium"/>
                  <a:cs typeface="Gotham Rounded Medium"/>
                </a:rPr>
                <a:t>Be strategic</a:t>
              </a:r>
            </a:p>
          </p:txBody>
        </p:sp>
        <p:sp>
          <p:nvSpPr>
            <p:cNvPr id="36881" name="TextBox 11"/>
            <p:cNvSpPr txBox="1">
              <a:spLocks noChangeArrowheads="1"/>
            </p:cNvSpPr>
            <p:nvPr/>
          </p:nvSpPr>
          <p:spPr bwMode="auto">
            <a:xfrm>
              <a:off x="6576794" y="5496703"/>
              <a:ext cx="1889449" cy="689130"/>
            </a:xfrm>
            <a:prstGeom prst="rect">
              <a:avLst/>
            </a:prstGeom>
            <a:noFill/>
            <a:ln w="9525">
              <a:noFill/>
              <a:miter lim="800000"/>
              <a:headEnd/>
              <a:tailEnd/>
            </a:ln>
          </p:spPr>
          <p:txBody>
            <a:bodyPr wrap="none" lIns="0" tIns="0" rIns="0" bIns="0"/>
            <a:lstStyle/>
            <a:p>
              <a:pPr>
                <a:lnSpc>
                  <a:spcPct val="90000"/>
                </a:lnSpc>
              </a:pPr>
              <a:r>
                <a:rPr lang="en-US" sz="1600">
                  <a:solidFill>
                    <a:srgbClr val="0095D3"/>
                  </a:solidFill>
                  <a:latin typeface="Gotham Rounded Medium"/>
                  <a:ea typeface="Gotham Rounded Medium"/>
                  <a:cs typeface="Gotham Rounded Medium"/>
                </a:rPr>
                <a:t>Drive operational</a:t>
              </a:r>
              <a:br>
                <a:rPr lang="en-US" sz="1600">
                  <a:solidFill>
                    <a:srgbClr val="0095D3"/>
                  </a:solidFill>
                  <a:latin typeface="Gotham Rounded Medium"/>
                  <a:ea typeface="Gotham Rounded Medium"/>
                  <a:cs typeface="Gotham Rounded Medium"/>
                </a:rPr>
              </a:br>
              <a:r>
                <a:rPr lang="en-US" sz="1600">
                  <a:solidFill>
                    <a:srgbClr val="0095D3"/>
                  </a:solidFill>
                  <a:latin typeface="Gotham Rounded Medium"/>
                  <a:ea typeface="Gotham Rounded Medium"/>
                  <a:cs typeface="Gotham Rounded Medium"/>
                </a:rPr>
                <a:t>excellence</a:t>
              </a:r>
            </a:p>
          </p:txBody>
        </p:sp>
        <p:sp>
          <p:nvSpPr>
            <p:cNvPr id="33" name="Left Arrow 32"/>
            <p:cNvSpPr/>
            <p:nvPr/>
          </p:nvSpPr>
          <p:spPr>
            <a:xfrm rot="2100000" flipH="1">
              <a:off x="4443554" y="5077783"/>
              <a:ext cx="1728771" cy="422265"/>
            </a:xfrm>
            <a:prstGeom prst="lef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Left Arrow 33"/>
            <p:cNvSpPr/>
            <p:nvPr/>
          </p:nvSpPr>
          <p:spPr>
            <a:xfrm rot="2100000" flipV="1">
              <a:off x="2608421" y="3791937"/>
              <a:ext cx="1730359" cy="422265"/>
            </a:xfrm>
            <a:prstGeom prst="leftArrow">
              <a:avLst/>
            </a:prstGeom>
            <a:solidFill>
              <a:srgbClr val="6DB33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6872" name="Group 23"/>
          <p:cNvGrpSpPr>
            <a:grpSpLocks/>
          </p:cNvGrpSpPr>
          <p:nvPr/>
        </p:nvGrpSpPr>
        <p:grpSpPr bwMode="auto">
          <a:xfrm>
            <a:off x="3925888" y="4171950"/>
            <a:ext cx="941387" cy="990600"/>
            <a:chOff x="5649224" y="2814520"/>
            <a:chExt cx="1024811" cy="1079345"/>
          </a:xfrm>
        </p:grpSpPr>
        <p:sp>
          <p:nvSpPr>
            <p:cNvPr id="25" name="Oval 24"/>
            <p:cNvSpPr/>
            <p:nvPr/>
          </p:nvSpPr>
          <p:spPr>
            <a:xfrm>
              <a:off x="5649224" y="2814520"/>
              <a:ext cx="1024811" cy="107934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8683">
                <a:defRPr/>
              </a:pPr>
              <a:endParaRPr lang="en-US" kern="0" dirty="0">
                <a:solidFill>
                  <a:prstClr val="white"/>
                </a:solidFill>
                <a:latin typeface="Calibri"/>
                <a:ea typeface="ＭＳ Ｐゴシック" pitchFamily="34" charset="-128"/>
                <a:cs typeface="Arial" pitchFamily="34" charset="0"/>
              </a:endParaRPr>
            </a:p>
          </p:txBody>
        </p:sp>
        <p:pic>
          <p:nvPicPr>
            <p:cNvPr id="36879" name="Picture 14"/>
            <p:cNvPicPr>
              <a:picLocks noChangeAspect="1" noChangeArrowheads="1"/>
            </p:cNvPicPr>
            <p:nvPr/>
          </p:nvPicPr>
          <p:blipFill>
            <a:blip r:embed="rId3" cstate="print">
              <a:grayscl/>
              <a:biLevel thresh="50000"/>
            </a:blip>
            <a:srcRect/>
            <a:stretch>
              <a:fillRect/>
            </a:stretch>
          </p:blipFill>
          <p:spPr bwMode="auto">
            <a:xfrm>
              <a:off x="5902103" y="3063440"/>
              <a:ext cx="523011" cy="663787"/>
            </a:xfrm>
            <a:prstGeom prst="rect">
              <a:avLst/>
            </a:prstGeom>
            <a:noFill/>
            <a:ln w="9525">
              <a:noFill/>
              <a:miter lim="800000"/>
              <a:headEnd/>
              <a:tailEnd/>
            </a:ln>
          </p:spPr>
        </p:pic>
      </p:grpSp>
      <p:pic>
        <p:nvPicPr>
          <p:cNvPr id="36873" name="Picture 3" descr="cloud-01.png"/>
          <p:cNvPicPr>
            <a:picLocks noChangeAspect="1"/>
          </p:cNvPicPr>
          <p:nvPr/>
        </p:nvPicPr>
        <p:blipFill>
          <a:blip r:embed="rId4" cstate="print"/>
          <a:srcRect l="13748" t="30266" r="16898" b="40359"/>
          <a:stretch>
            <a:fillRect/>
          </a:stretch>
        </p:blipFill>
        <p:spPr bwMode="auto">
          <a:xfrm>
            <a:off x="4279900" y="1630363"/>
            <a:ext cx="1295400" cy="549275"/>
          </a:xfrm>
          <a:prstGeom prst="rect">
            <a:avLst/>
          </a:prstGeom>
          <a:noFill/>
          <a:ln w="9525">
            <a:noFill/>
            <a:miter lim="800000"/>
            <a:headEnd/>
            <a:tailEnd/>
          </a:ln>
        </p:spPr>
      </p:pic>
      <p:pic>
        <p:nvPicPr>
          <p:cNvPr id="36874" name="Picture 34" descr="cloud-01.png"/>
          <p:cNvPicPr>
            <a:picLocks noChangeAspect="1"/>
          </p:cNvPicPr>
          <p:nvPr/>
        </p:nvPicPr>
        <p:blipFill>
          <a:blip r:embed="rId5" cstate="print"/>
          <a:srcRect l="13748" t="30266" r="16898" b="40359"/>
          <a:stretch>
            <a:fillRect/>
          </a:stretch>
        </p:blipFill>
        <p:spPr bwMode="auto">
          <a:xfrm>
            <a:off x="4468813" y="3089275"/>
            <a:ext cx="1036637" cy="438150"/>
          </a:xfrm>
          <a:prstGeom prst="rect">
            <a:avLst/>
          </a:prstGeom>
          <a:noFill/>
          <a:ln w="9525">
            <a:noFill/>
            <a:miter lim="800000"/>
            <a:headEnd/>
            <a:tailEnd/>
          </a:ln>
        </p:spPr>
      </p:pic>
      <p:pic>
        <p:nvPicPr>
          <p:cNvPr id="36875" name="Picture 35" descr="cloud-01.png"/>
          <p:cNvPicPr>
            <a:picLocks noChangeAspect="1"/>
          </p:cNvPicPr>
          <p:nvPr/>
        </p:nvPicPr>
        <p:blipFill>
          <a:blip r:embed="rId6" cstate="print"/>
          <a:srcRect l="13748" t="30266" r="16898" b="40359"/>
          <a:stretch>
            <a:fillRect/>
          </a:stretch>
        </p:blipFill>
        <p:spPr bwMode="auto">
          <a:xfrm>
            <a:off x="3244850" y="2116138"/>
            <a:ext cx="1036638" cy="439737"/>
          </a:xfrm>
          <a:prstGeom prst="rect">
            <a:avLst/>
          </a:prstGeom>
          <a:noFill/>
          <a:ln w="9525">
            <a:noFill/>
            <a:miter lim="800000"/>
            <a:headEnd/>
            <a:tailEnd/>
          </a:ln>
        </p:spPr>
      </p:pic>
      <p:pic>
        <p:nvPicPr>
          <p:cNvPr id="36876" name="Picture 36" descr="mobile-01.png"/>
          <p:cNvPicPr>
            <a:picLocks noChangeAspect="1"/>
          </p:cNvPicPr>
          <p:nvPr/>
        </p:nvPicPr>
        <p:blipFill>
          <a:blip r:embed="rId7" cstate="print"/>
          <a:srcRect l="22633" t="12247" r="23563" b="11723"/>
          <a:stretch>
            <a:fillRect/>
          </a:stretch>
        </p:blipFill>
        <p:spPr bwMode="auto">
          <a:xfrm>
            <a:off x="3856038" y="1724025"/>
            <a:ext cx="1042987" cy="1474788"/>
          </a:xfrm>
          <a:prstGeom prst="rect">
            <a:avLst/>
          </a:prstGeom>
          <a:noFill/>
          <a:ln w="9525">
            <a:noFill/>
            <a:miter lim="800000"/>
            <a:headEnd/>
            <a:tailEnd/>
          </a:ln>
        </p:spPr>
      </p:pic>
      <p:cxnSp>
        <p:nvCxnSpPr>
          <p:cNvPr id="39" name="Straight Connector 38"/>
          <p:cNvCxnSpPr/>
          <p:nvPr/>
        </p:nvCxnSpPr>
        <p:spPr>
          <a:xfrm>
            <a:off x="4389438" y="3057525"/>
            <a:ext cx="0" cy="1222375"/>
          </a:xfrm>
          <a:prstGeom prst="line">
            <a:avLst/>
          </a:prstGeom>
          <a:ln w="28575" cmpd="sng">
            <a:solidFill>
              <a:schemeClr val="accent3"/>
            </a:solidFill>
            <a:prstDash val="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Title 28"/>
          <p:cNvSpPr>
            <a:spLocks noGrp="1"/>
          </p:cNvSpPr>
          <p:nvPr>
            <p:ph type="title"/>
          </p:nvPr>
        </p:nvSpPr>
        <p:spPr/>
        <p:txBody>
          <a:bodyPr/>
          <a:lstStyle/>
          <a:p>
            <a:r>
              <a:rPr lang="en-US" dirty="0" smtClean="0"/>
              <a:t>Mobile-cloud Era </a:t>
            </a:r>
            <a:br>
              <a:rPr lang="en-US" dirty="0" smtClean="0"/>
            </a:br>
            <a:r>
              <a:rPr lang="en-US" dirty="0" smtClean="0"/>
              <a:t>-  The CIO paradox</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1936E1E-4C94-4CFD-8856-8685BABCAAE5}" type="slidenum">
              <a:rPr lang="en-US">
                <a:cs typeface="Arial" charset="0"/>
              </a:rPr>
              <a:pPr fontAlgn="base">
                <a:spcBef>
                  <a:spcPct val="0"/>
                </a:spcBef>
                <a:spcAft>
                  <a:spcPct val="0"/>
                </a:spcAft>
              </a:pPr>
              <a:t>12</a:t>
            </a:fld>
            <a:endParaRPr lang="en-US">
              <a:cs typeface="Arial" charset="0"/>
            </a:endParaRPr>
          </a:p>
        </p:txBody>
      </p:sp>
      <p:cxnSp>
        <p:nvCxnSpPr>
          <p:cNvPr id="6" name="Straight Connector 5"/>
          <p:cNvCxnSpPr/>
          <p:nvPr/>
        </p:nvCxnSpPr>
        <p:spPr bwMode="auto">
          <a:xfrm>
            <a:off x="6659563" y="2273300"/>
            <a:ext cx="0" cy="2879725"/>
          </a:xfrm>
          <a:prstGeom prst="line">
            <a:avLst/>
          </a:prstGeom>
          <a:noFill/>
          <a:ln w="19050" cap="flat" cmpd="sng" algn="ctr">
            <a:solidFill>
              <a:schemeClr val="bg1">
                <a:lumMod val="75000"/>
              </a:schemeClr>
            </a:solidFill>
            <a:prstDash val="dot"/>
            <a:round/>
            <a:headEnd type="none" w="med" len="med"/>
            <a:tailEnd type="none" w="med" len="med"/>
          </a:ln>
          <a:effectLst/>
        </p:spPr>
      </p:cxnSp>
      <p:sp>
        <p:nvSpPr>
          <p:cNvPr id="7" name="Freeform 6"/>
          <p:cNvSpPr/>
          <p:nvPr/>
        </p:nvSpPr>
        <p:spPr bwMode="auto">
          <a:xfrm>
            <a:off x="5075163" y="1695107"/>
            <a:ext cx="3296664" cy="2984237"/>
          </a:xfrm>
          <a:custGeom>
            <a:avLst/>
            <a:gdLst>
              <a:gd name="connsiteX0" fmla="*/ 0 w 3171825"/>
              <a:gd name="connsiteY0" fmla="*/ 2047875 h 2471737"/>
              <a:gd name="connsiteX1" fmla="*/ 0 w 3171825"/>
              <a:gd name="connsiteY1" fmla="*/ 2471737 h 2471737"/>
              <a:gd name="connsiteX2" fmla="*/ 3052762 w 3171825"/>
              <a:gd name="connsiteY2" fmla="*/ 2138362 h 2471737"/>
              <a:gd name="connsiteX3" fmla="*/ 3171825 w 3171825"/>
              <a:gd name="connsiteY3" fmla="*/ 2124075 h 2471737"/>
              <a:gd name="connsiteX4" fmla="*/ 3171825 w 3171825"/>
              <a:gd name="connsiteY4" fmla="*/ 0 h 2471737"/>
              <a:gd name="connsiteX5" fmla="*/ 3038475 w 3171825"/>
              <a:gd name="connsiteY5" fmla="*/ 223837 h 2471737"/>
              <a:gd name="connsiteX6" fmla="*/ 2762250 w 3171825"/>
              <a:gd name="connsiteY6" fmla="*/ 561975 h 2471737"/>
              <a:gd name="connsiteX7" fmla="*/ 2371725 w 3171825"/>
              <a:gd name="connsiteY7" fmla="*/ 923925 h 2471737"/>
              <a:gd name="connsiteX8" fmla="*/ 1809750 w 3171825"/>
              <a:gd name="connsiteY8" fmla="*/ 1352550 h 2471737"/>
              <a:gd name="connsiteX9" fmla="*/ 1452562 w 3171825"/>
              <a:gd name="connsiteY9" fmla="*/ 1571625 h 2471737"/>
              <a:gd name="connsiteX10" fmla="*/ 738187 w 3171825"/>
              <a:gd name="connsiteY10" fmla="*/ 1890712 h 2471737"/>
              <a:gd name="connsiteX11" fmla="*/ 204787 w 3171825"/>
              <a:gd name="connsiteY11" fmla="*/ 2033587 h 2471737"/>
              <a:gd name="connsiteX12" fmla="*/ 0 w 3171825"/>
              <a:gd name="connsiteY12" fmla="*/ 2047875 h 2471737"/>
              <a:gd name="connsiteX0" fmla="*/ 0 w 3171825"/>
              <a:gd name="connsiteY0" fmla="*/ 2047875 h 2471737"/>
              <a:gd name="connsiteX1" fmla="*/ 0 w 3171825"/>
              <a:gd name="connsiteY1" fmla="*/ 2471737 h 2471737"/>
              <a:gd name="connsiteX2" fmla="*/ 3052762 w 3171825"/>
              <a:gd name="connsiteY2" fmla="*/ 2138362 h 2471737"/>
              <a:gd name="connsiteX3" fmla="*/ 3171825 w 3171825"/>
              <a:gd name="connsiteY3" fmla="*/ 2124075 h 2471737"/>
              <a:gd name="connsiteX4" fmla="*/ 3171825 w 3171825"/>
              <a:gd name="connsiteY4" fmla="*/ 0 h 2471737"/>
              <a:gd name="connsiteX5" fmla="*/ 3038475 w 3171825"/>
              <a:gd name="connsiteY5" fmla="*/ 223837 h 2471737"/>
              <a:gd name="connsiteX6" fmla="*/ 2762250 w 3171825"/>
              <a:gd name="connsiteY6" fmla="*/ 561975 h 2471737"/>
              <a:gd name="connsiteX7" fmla="*/ 2371725 w 3171825"/>
              <a:gd name="connsiteY7" fmla="*/ 923925 h 2471737"/>
              <a:gd name="connsiteX8" fmla="*/ 1809750 w 3171825"/>
              <a:gd name="connsiteY8" fmla="*/ 1352550 h 2471737"/>
              <a:gd name="connsiteX9" fmla="*/ 1452562 w 3171825"/>
              <a:gd name="connsiteY9" fmla="*/ 1571625 h 2471737"/>
              <a:gd name="connsiteX10" fmla="*/ 670960 w 3171825"/>
              <a:gd name="connsiteY10" fmla="*/ 1789183 h 2471737"/>
              <a:gd name="connsiteX11" fmla="*/ 204787 w 3171825"/>
              <a:gd name="connsiteY11" fmla="*/ 2033587 h 2471737"/>
              <a:gd name="connsiteX12" fmla="*/ 0 w 3171825"/>
              <a:gd name="connsiteY12" fmla="*/ 2047875 h 2471737"/>
              <a:gd name="connsiteX0" fmla="*/ 0 w 3171825"/>
              <a:gd name="connsiteY0" fmla="*/ 2047875 h 2471737"/>
              <a:gd name="connsiteX1" fmla="*/ 0 w 3171825"/>
              <a:gd name="connsiteY1" fmla="*/ 2471737 h 2471737"/>
              <a:gd name="connsiteX2" fmla="*/ 3052762 w 3171825"/>
              <a:gd name="connsiteY2" fmla="*/ 2138362 h 2471737"/>
              <a:gd name="connsiteX3" fmla="*/ 3171825 w 3171825"/>
              <a:gd name="connsiteY3" fmla="*/ 2124075 h 2471737"/>
              <a:gd name="connsiteX4" fmla="*/ 3171825 w 3171825"/>
              <a:gd name="connsiteY4" fmla="*/ 0 h 2471737"/>
              <a:gd name="connsiteX5" fmla="*/ 3038475 w 3171825"/>
              <a:gd name="connsiteY5" fmla="*/ 223837 h 2471737"/>
              <a:gd name="connsiteX6" fmla="*/ 2762250 w 3171825"/>
              <a:gd name="connsiteY6" fmla="*/ 561975 h 2471737"/>
              <a:gd name="connsiteX7" fmla="*/ 2371725 w 3171825"/>
              <a:gd name="connsiteY7" fmla="*/ 923925 h 2471737"/>
              <a:gd name="connsiteX8" fmla="*/ 1809750 w 3171825"/>
              <a:gd name="connsiteY8" fmla="*/ 1352550 h 2471737"/>
              <a:gd name="connsiteX9" fmla="*/ 1452562 w 3171825"/>
              <a:gd name="connsiteY9" fmla="*/ 1571625 h 2471737"/>
              <a:gd name="connsiteX10" fmla="*/ 670960 w 3171825"/>
              <a:gd name="connsiteY10" fmla="*/ 1789183 h 2471737"/>
              <a:gd name="connsiteX11" fmla="*/ 204787 w 3171825"/>
              <a:gd name="connsiteY11" fmla="*/ 1900331 h 2471737"/>
              <a:gd name="connsiteX12" fmla="*/ 0 w 3171825"/>
              <a:gd name="connsiteY12" fmla="*/ 2047875 h 2471737"/>
              <a:gd name="connsiteX0" fmla="*/ 0 w 3272666"/>
              <a:gd name="connsiteY0" fmla="*/ 2149403 h 2573265"/>
              <a:gd name="connsiteX1" fmla="*/ 0 w 3272666"/>
              <a:gd name="connsiteY1" fmla="*/ 2573265 h 2573265"/>
              <a:gd name="connsiteX2" fmla="*/ 3052762 w 3272666"/>
              <a:gd name="connsiteY2" fmla="*/ 2239890 h 2573265"/>
              <a:gd name="connsiteX3" fmla="*/ 3171825 w 3272666"/>
              <a:gd name="connsiteY3" fmla="*/ 2225603 h 2573265"/>
              <a:gd name="connsiteX4" fmla="*/ 3272666 w 3272666"/>
              <a:gd name="connsiteY4" fmla="*/ 0 h 2573265"/>
              <a:gd name="connsiteX5" fmla="*/ 3038475 w 3272666"/>
              <a:gd name="connsiteY5" fmla="*/ 325365 h 2573265"/>
              <a:gd name="connsiteX6" fmla="*/ 2762250 w 3272666"/>
              <a:gd name="connsiteY6" fmla="*/ 663503 h 2573265"/>
              <a:gd name="connsiteX7" fmla="*/ 2371725 w 3272666"/>
              <a:gd name="connsiteY7" fmla="*/ 1025453 h 2573265"/>
              <a:gd name="connsiteX8" fmla="*/ 1809750 w 3272666"/>
              <a:gd name="connsiteY8" fmla="*/ 1454078 h 2573265"/>
              <a:gd name="connsiteX9" fmla="*/ 1452562 w 3272666"/>
              <a:gd name="connsiteY9" fmla="*/ 1673153 h 2573265"/>
              <a:gd name="connsiteX10" fmla="*/ 670960 w 3272666"/>
              <a:gd name="connsiteY10" fmla="*/ 1890711 h 2573265"/>
              <a:gd name="connsiteX11" fmla="*/ 204787 w 3272666"/>
              <a:gd name="connsiteY11" fmla="*/ 2001859 h 2573265"/>
              <a:gd name="connsiteX12" fmla="*/ 0 w 3272666"/>
              <a:gd name="connsiteY12" fmla="*/ 2149403 h 2573265"/>
              <a:gd name="connsiteX0" fmla="*/ 0 w 3272666"/>
              <a:gd name="connsiteY0" fmla="*/ 2149403 h 2573265"/>
              <a:gd name="connsiteX1" fmla="*/ 0 w 3272666"/>
              <a:gd name="connsiteY1" fmla="*/ 2573265 h 2573265"/>
              <a:gd name="connsiteX2" fmla="*/ 3052762 w 3272666"/>
              <a:gd name="connsiteY2" fmla="*/ 2239890 h 2573265"/>
              <a:gd name="connsiteX3" fmla="*/ 3180311 w 3272666"/>
              <a:gd name="connsiteY3" fmla="*/ 2417854 h 2573265"/>
              <a:gd name="connsiteX4" fmla="*/ 3272666 w 3272666"/>
              <a:gd name="connsiteY4" fmla="*/ 0 h 2573265"/>
              <a:gd name="connsiteX5" fmla="*/ 3038475 w 3272666"/>
              <a:gd name="connsiteY5" fmla="*/ 325365 h 2573265"/>
              <a:gd name="connsiteX6" fmla="*/ 2762250 w 3272666"/>
              <a:gd name="connsiteY6" fmla="*/ 663503 h 2573265"/>
              <a:gd name="connsiteX7" fmla="*/ 2371725 w 3272666"/>
              <a:gd name="connsiteY7" fmla="*/ 1025453 h 2573265"/>
              <a:gd name="connsiteX8" fmla="*/ 1809750 w 3272666"/>
              <a:gd name="connsiteY8" fmla="*/ 1454078 h 2573265"/>
              <a:gd name="connsiteX9" fmla="*/ 1452562 w 3272666"/>
              <a:gd name="connsiteY9" fmla="*/ 1673153 h 2573265"/>
              <a:gd name="connsiteX10" fmla="*/ 670960 w 3272666"/>
              <a:gd name="connsiteY10" fmla="*/ 1890711 h 2573265"/>
              <a:gd name="connsiteX11" fmla="*/ 204787 w 3272666"/>
              <a:gd name="connsiteY11" fmla="*/ 2001859 h 2573265"/>
              <a:gd name="connsiteX12" fmla="*/ 0 w 3272666"/>
              <a:gd name="connsiteY12" fmla="*/ 2149403 h 2573265"/>
              <a:gd name="connsiteX0" fmla="*/ 0 w 3272666"/>
              <a:gd name="connsiteY0" fmla="*/ 2149403 h 2573265"/>
              <a:gd name="connsiteX1" fmla="*/ 0 w 3272666"/>
              <a:gd name="connsiteY1" fmla="*/ 2573265 h 2573265"/>
              <a:gd name="connsiteX2" fmla="*/ 3027302 w 3272666"/>
              <a:gd name="connsiteY2" fmla="*/ 2419324 h 2573265"/>
              <a:gd name="connsiteX3" fmla="*/ 3180311 w 3272666"/>
              <a:gd name="connsiteY3" fmla="*/ 2417854 h 2573265"/>
              <a:gd name="connsiteX4" fmla="*/ 3272666 w 3272666"/>
              <a:gd name="connsiteY4" fmla="*/ 0 h 2573265"/>
              <a:gd name="connsiteX5" fmla="*/ 3038475 w 3272666"/>
              <a:gd name="connsiteY5" fmla="*/ 325365 h 2573265"/>
              <a:gd name="connsiteX6" fmla="*/ 2762250 w 3272666"/>
              <a:gd name="connsiteY6" fmla="*/ 663503 h 2573265"/>
              <a:gd name="connsiteX7" fmla="*/ 2371725 w 3272666"/>
              <a:gd name="connsiteY7" fmla="*/ 1025453 h 2573265"/>
              <a:gd name="connsiteX8" fmla="*/ 1809750 w 3272666"/>
              <a:gd name="connsiteY8" fmla="*/ 1454078 h 2573265"/>
              <a:gd name="connsiteX9" fmla="*/ 1452562 w 3272666"/>
              <a:gd name="connsiteY9" fmla="*/ 1673153 h 2573265"/>
              <a:gd name="connsiteX10" fmla="*/ 670960 w 3272666"/>
              <a:gd name="connsiteY10" fmla="*/ 1890711 h 2573265"/>
              <a:gd name="connsiteX11" fmla="*/ 204787 w 3272666"/>
              <a:gd name="connsiteY11" fmla="*/ 2001859 h 2573265"/>
              <a:gd name="connsiteX12" fmla="*/ 0 w 3272666"/>
              <a:gd name="connsiteY12" fmla="*/ 2149403 h 2573265"/>
              <a:gd name="connsiteX0" fmla="*/ 0 w 3272666"/>
              <a:gd name="connsiteY0" fmla="*/ 2149403 h 2682207"/>
              <a:gd name="connsiteX1" fmla="*/ 8486 w 3272666"/>
              <a:gd name="connsiteY1" fmla="*/ 2682207 h 2682207"/>
              <a:gd name="connsiteX2" fmla="*/ 3027302 w 3272666"/>
              <a:gd name="connsiteY2" fmla="*/ 2419324 h 2682207"/>
              <a:gd name="connsiteX3" fmla="*/ 3180311 w 3272666"/>
              <a:gd name="connsiteY3" fmla="*/ 2417854 h 2682207"/>
              <a:gd name="connsiteX4" fmla="*/ 3272666 w 3272666"/>
              <a:gd name="connsiteY4" fmla="*/ 0 h 2682207"/>
              <a:gd name="connsiteX5" fmla="*/ 3038475 w 3272666"/>
              <a:gd name="connsiteY5" fmla="*/ 325365 h 2682207"/>
              <a:gd name="connsiteX6" fmla="*/ 2762250 w 3272666"/>
              <a:gd name="connsiteY6" fmla="*/ 663503 h 2682207"/>
              <a:gd name="connsiteX7" fmla="*/ 2371725 w 3272666"/>
              <a:gd name="connsiteY7" fmla="*/ 1025453 h 2682207"/>
              <a:gd name="connsiteX8" fmla="*/ 1809750 w 3272666"/>
              <a:gd name="connsiteY8" fmla="*/ 1454078 h 2682207"/>
              <a:gd name="connsiteX9" fmla="*/ 1452562 w 3272666"/>
              <a:gd name="connsiteY9" fmla="*/ 1673153 h 2682207"/>
              <a:gd name="connsiteX10" fmla="*/ 670960 w 3272666"/>
              <a:gd name="connsiteY10" fmla="*/ 1890711 h 2682207"/>
              <a:gd name="connsiteX11" fmla="*/ 204787 w 3272666"/>
              <a:gd name="connsiteY11" fmla="*/ 2001859 h 2682207"/>
              <a:gd name="connsiteX12" fmla="*/ 0 w 3272666"/>
              <a:gd name="connsiteY12" fmla="*/ 2149403 h 2682207"/>
              <a:gd name="connsiteX0" fmla="*/ 0 w 3272666"/>
              <a:gd name="connsiteY0" fmla="*/ 1995602 h 2682207"/>
              <a:gd name="connsiteX1" fmla="*/ 8486 w 3272666"/>
              <a:gd name="connsiteY1" fmla="*/ 2682207 h 2682207"/>
              <a:gd name="connsiteX2" fmla="*/ 3027302 w 3272666"/>
              <a:gd name="connsiteY2" fmla="*/ 2419324 h 2682207"/>
              <a:gd name="connsiteX3" fmla="*/ 3180311 w 3272666"/>
              <a:gd name="connsiteY3" fmla="*/ 2417854 h 2682207"/>
              <a:gd name="connsiteX4" fmla="*/ 3272666 w 3272666"/>
              <a:gd name="connsiteY4" fmla="*/ 0 h 2682207"/>
              <a:gd name="connsiteX5" fmla="*/ 3038475 w 3272666"/>
              <a:gd name="connsiteY5" fmla="*/ 325365 h 2682207"/>
              <a:gd name="connsiteX6" fmla="*/ 2762250 w 3272666"/>
              <a:gd name="connsiteY6" fmla="*/ 663503 h 2682207"/>
              <a:gd name="connsiteX7" fmla="*/ 2371725 w 3272666"/>
              <a:gd name="connsiteY7" fmla="*/ 1025453 h 2682207"/>
              <a:gd name="connsiteX8" fmla="*/ 1809750 w 3272666"/>
              <a:gd name="connsiteY8" fmla="*/ 1454078 h 2682207"/>
              <a:gd name="connsiteX9" fmla="*/ 1452562 w 3272666"/>
              <a:gd name="connsiteY9" fmla="*/ 1673153 h 2682207"/>
              <a:gd name="connsiteX10" fmla="*/ 670960 w 3272666"/>
              <a:gd name="connsiteY10" fmla="*/ 1890711 h 2682207"/>
              <a:gd name="connsiteX11" fmla="*/ 204787 w 3272666"/>
              <a:gd name="connsiteY11" fmla="*/ 2001859 h 2682207"/>
              <a:gd name="connsiteX12" fmla="*/ 0 w 3272666"/>
              <a:gd name="connsiteY12" fmla="*/ 1995602 h 2682207"/>
              <a:gd name="connsiteX0" fmla="*/ 0 w 3272666"/>
              <a:gd name="connsiteY0" fmla="*/ 1995602 h 2682207"/>
              <a:gd name="connsiteX1" fmla="*/ 8486 w 3272666"/>
              <a:gd name="connsiteY1" fmla="*/ 2682207 h 2682207"/>
              <a:gd name="connsiteX2" fmla="*/ 3027302 w 3272666"/>
              <a:gd name="connsiteY2" fmla="*/ 2419324 h 2682207"/>
              <a:gd name="connsiteX3" fmla="*/ 3180311 w 3272666"/>
              <a:gd name="connsiteY3" fmla="*/ 2417854 h 2682207"/>
              <a:gd name="connsiteX4" fmla="*/ 3272666 w 3272666"/>
              <a:gd name="connsiteY4" fmla="*/ 0 h 2682207"/>
              <a:gd name="connsiteX5" fmla="*/ 3038475 w 3272666"/>
              <a:gd name="connsiteY5" fmla="*/ 325365 h 2682207"/>
              <a:gd name="connsiteX6" fmla="*/ 2762250 w 3272666"/>
              <a:gd name="connsiteY6" fmla="*/ 663503 h 2682207"/>
              <a:gd name="connsiteX7" fmla="*/ 2371725 w 3272666"/>
              <a:gd name="connsiteY7" fmla="*/ 1025453 h 2682207"/>
              <a:gd name="connsiteX8" fmla="*/ 1809750 w 3272666"/>
              <a:gd name="connsiteY8" fmla="*/ 1454078 h 2682207"/>
              <a:gd name="connsiteX9" fmla="*/ 1452562 w 3272666"/>
              <a:gd name="connsiteY9" fmla="*/ 1673153 h 2682207"/>
              <a:gd name="connsiteX10" fmla="*/ 670960 w 3272666"/>
              <a:gd name="connsiteY10" fmla="*/ 1890711 h 2682207"/>
              <a:gd name="connsiteX11" fmla="*/ 204787 w 3272666"/>
              <a:gd name="connsiteY11" fmla="*/ 1797836 h 2682207"/>
              <a:gd name="connsiteX12" fmla="*/ 0 w 3272666"/>
              <a:gd name="connsiteY12" fmla="*/ 1995602 h 2682207"/>
              <a:gd name="connsiteX0" fmla="*/ 0 w 3272666"/>
              <a:gd name="connsiteY0" fmla="*/ 1995602 h 2682207"/>
              <a:gd name="connsiteX1" fmla="*/ 8486 w 3272666"/>
              <a:gd name="connsiteY1" fmla="*/ 2682207 h 2682207"/>
              <a:gd name="connsiteX2" fmla="*/ 3027302 w 3272666"/>
              <a:gd name="connsiteY2" fmla="*/ 2419324 h 2682207"/>
              <a:gd name="connsiteX3" fmla="*/ 3180311 w 3272666"/>
              <a:gd name="connsiteY3" fmla="*/ 2417854 h 2682207"/>
              <a:gd name="connsiteX4" fmla="*/ 3272666 w 3272666"/>
              <a:gd name="connsiteY4" fmla="*/ 0 h 2682207"/>
              <a:gd name="connsiteX5" fmla="*/ 3038475 w 3272666"/>
              <a:gd name="connsiteY5" fmla="*/ 325365 h 2682207"/>
              <a:gd name="connsiteX6" fmla="*/ 2762250 w 3272666"/>
              <a:gd name="connsiteY6" fmla="*/ 663503 h 2682207"/>
              <a:gd name="connsiteX7" fmla="*/ 2371725 w 3272666"/>
              <a:gd name="connsiteY7" fmla="*/ 1025453 h 2682207"/>
              <a:gd name="connsiteX8" fmla="*/ 1809750 w 3272666"/>
              <a:gd name="connsiteY8" fmla="*/ 1454078 h 2682207"/>
              <a:gd name="connsiteX9" fmla="*/ 1452562 w 3272666"/>
              <a:gd name="connsiteY9" fmla="*/ 1673153 h 2682207"/>
              <a:gd name="connsiteX10" fmla="*/ 680276 w 3272666"/>
              <a:gd name="connsiteY10" fmla="*/ 1665583 h 2682207"/>
              <a:gd name="connsiteX11" fmla="*/ 204787 w 3272666"/>
              <a:gd name="connsiteY11" fmla="*/ 1797836 h 2682207"/>
              <a:gd name="connsiteX12" fmla="*/ 0 w 3272666"/>
              <a:gd name="connsiteY12" fmla="*/ 1995602 h 2682207"/>
              <a:gd name="connsiteX0" fmla="*/ 0 w 3272666"/>
              <a:gd name="connsiteY0" fmla="*/ 1995602 h 2682207"/>
              <a:gd name="connsiteX1" fmla="*/ 8486 w 3272666"/>
              <a:gd name="connsiteY1" fmla="*/ 2682207 h 2682207"/>
              <a:gd name="connsiteX2" fmla="*/ 3027302 w 3272666"/>
              <a:gd name="connsiteY2" fmla="*/ 2419324 h 2682207"/>
              <a:gd name="connsiteX3" fmla="*/ 3180311 w 3272666"/>
              <a:gd name="connsiteY3" fmla="*/ 2417854 h 2682207"/>
              <a:gd name="connsiteX4" fmla="*/ 3272666 w 3272666"/>
              <a:gd name="connsiteY4" fmla="*/ 0 h 2682207"/>
              <a:gd name="connsiteX5" fmla="*/ 3038475 w 3272666"/>
              <a:gd name="connsiteY5" fmla="*/ 325365 h 2682207"/>
              <a:gd name="connsiteX6" fmla="*/ 2762250 w 3272666"/>
              <a:gd name="connsiteY6" fmla="*/ 663503 h 2682207"/>
              <a:gd name="connsiteX7" fmla="*/ 2371725 w 3272666"/>
              <a:gd name="connsiteY7" fmla="*/ 1025453 h 2682207"/>
              <a:gd name="connsiteX8" fmla="*/ 1809750 w 3272666"/>
              <a:gd name="connsiteY8" fmla="*/ 1454078 h 2682207"/>
              <a:gd name="connsiteX9" fmla="*/ 1452562 w 3272666"/>
              <a:gd name="connsiteY9" fmla="*/ 1440988 h 2682207"/>
              <a:gd name="connsiteX10" fmla="*/ 680276 w 3272666"/>
              <a:gd name="connsiteY10" fmla="*/ 1665583 h 2682207"/>
              <a:gd name="connsiteX11" fmla="*/ 204787 w 3272666"/>
              <a:gd name="connsiteY11" fmla="*/ 1797836 h 2682207"/>
              <a:gd name="connsiteX12" fmla="*/ 0 w 3272666"/>
              <a:gd name="connsiteY12" fmla="*/ 1995602 h 2682207"/>
              <a:gd name="connsiteX0" fmla="*/ 0 w 3272666"/>
              <a:gd name="connsiteY0" fmla="*/ 1995602 h 2682207"/>
              <a:gd name="connsiteX1" fmla="*/ 8486 w 3272666"/>
              <a:gd name="connsiteY1" fmla="*/ 2682207 h 2682207"/>
              <a:gd name="connsiteX2" fmla="*/ 3027302 w 3272666"/>
              <a:gd name="connsiteY2" fmla="*/ 2419324 h 2682207"/>
              <a:gd name="connsiteX3" fmla="*/ 3180311 w 3272666"/>
              <a:gd name="connsiteY3" fmla="*/ 2417854 h 2682207"/>
              <a:gd name="connsiteX4" fmla="*/ 3272666 w 3272666"/>
              <a:gd name="connsiteY4" fmla="*/ 0 h 2682207"/>
              <a:gd name="connsiteX5" fmla="*/ 3038475 w 3272666"/>
              <a:gd name="connsiteY5" fmla="*/ 325365 h 2682207"/>
              <a:gd name="connsiteX6" fmla="*/ 2762250 w 3272666"/>
              <a:gd name="connsiteY6" fmla="*/ 663503 h 2682207"/>
              <a:gd name="connsiteX7" fmla="*/ 2371725 w 3272666"/>
              <a:gd name="connsiteY7" fmla="*/ 1025453 h 2682207"/>
              <a:gd name="connsiteX8" fmla="*/ 1800433 w 3272666"/>
              <a:gd name="connsiteY8" fmla="*/ 1299302 h 2682207"/>
              <a:gd name="connsiteX9" fmla="*/ 1452562 w 3272666"/>
              <a:gd name="connsiteY9" fmla="*/ 1440988 h 2682207"/>
              <a:gd name="connsiteX10" fmla="*/ 680276 w 3272666"/>
              <a:gd name="connsiteY10" fmla="*/ 1665583 h 2682207"/>
              <a:gd name="connsiteX11" fmla="*/ 204787 w 3272666"/>
              <a:gd name="connsiteY11" fmla="*/ 1797836 h 2682207"/>
              <a:gd name="connsiteX12" fmla="*/ 0 w 3272666"/>
              <a:gd name="connsiteY12" fmla="*/ 1995602 h 2682207"/>
              <a:gd name="connsiteX0" fmla="*/ 0 w 3272666"/>
              <a:gd name="connsiteY0" fmla="*/ 1995602 h 2625925"/>
              <a:gd name="connsiteX1" fmla="*/ 8486 w 3272666"/>
              <a:gd name="connsiteY1" fmla="*/ 2625925 h 2625925"/>
              <a:gd name="connsiteX2" fmla="*/ 3027302 w 3272666"/>
              <a:gd name="connsiteY2" fmla="*/ 2419324 h 2625925"/>
              <a:gd name="connsiteX3" fmla="*/ 3180311 w 3272666"/>
              <a:gd name="connsiteY3" fmla="*/ 2417854 h 2625925"/>
              <a:gd name="connsiteX4" fmla="*/ 3272666 w 3272666"/>
              <a:gd name="connsiteY4" fmla="*/ 0 h 2625925"/>
              <a:gd name="connsiteX5" fmla="*/ 3038475 w 3272666"/>
              <a:gd name="connsiteY5" fmla="*/ 325365 h 2625925"/>
              <a:gd name="connsiteX6" fmla="*/ 2762250 w 3272666"/>
              <a:gd name="connsiteY6" fmla="*/ 663503 h 2625925"/>
              <a:gd name="connsiteX7" fmla="*/ 2371725 w 3272666"/>
              <a:gd name="connsiteY7" fmla="*/ 1025453 h 2625925"/>
              <a:gd name="connsiteX8" fmla="*/ 1800433 w 3272666"/>
              <a:gd name="connsiteY8" fmla="*/ 1299302 h 2625925"/>
              <a:gd name="connsiteX9" fmla="*/ 1452562 w 3272666"/>
              <a:gd name="connsiteY9" fmla="*/ 1440988 h 2625925"/>
              <a:gd name="connsiteX10" fmla="*/ 680276 w 3272666"/>
              <a:gd name="connsiteY10" fmla="*/ 1665583 h 2625925"/>
              <a:gd name="connsiteX11" fmla="*/ 204787 w 3272666"/>
              <a:gd name="connsiteY11" fmla="*/ 1797836 h 2625925"/>
              <a:gd name="connsiteX12" fmla="*/ 0 w 3272666"/>
              <a:gd name="connsiteY12" fmla="*/ 1995602 h 2625925"/>
              <a:gd name="connsiteX0" fmla="*/ 75366 w 3264180"/>
              <a:gd name="connsiteY0" fmla="*/ 1995602 h 2625925"/>
              <a:gd name="connsiteX1" fmla="*/ 0 w 3264180"/>
              <a:gd name="connsiteY1" fmla="*/ 2625925 h 2625925"/>
              <a:gd name="connsiteX2" fmla="*/ 3018816 w 3264180"/>
              <a:gd name="connsiteY2" fmla="*/ 2419324 h 2625925"/>
              <a:gd name="connsiteX3" fmla="*/ 3171825 w 3264180"/>
              <a:gd name="connsiteY3" fmla="*/ 2417854 h 2625925"/>
              <a:gd name="connsiteX4" fmla="*/ 3264180 w 3264180"/>
              <a:gd name="connsiteY4" fmla="*/ 0 h 2625925"/>
              <a:gd name="connsiteX5" fmla="*/ 3029989 w 3264180"/>
              <a:gd name="connsiteY5" fmla="*/ 325365 h 2625925"/>
              <a:gd name="connsiteX6" fmla="*/ 2753764 w 3264180"/>
              <a:gd name="connsiteY6" fmla="*/ 663503 h 2625925"/>
              <a:gd name="connsiteX7" fmla="*/ 2363239 w 3264180"/>
              <a:gd name="connsiteY7" fmla="*/ 1025453 h 2625925"/>
              <a:gd name="connsiteX8" fmla="*/ 1791947 w 3264180"/>
              <a:gd name="connsiteY8" fmla="*/ 1299302 h 2625925"/>
              <a:gd name="connsiteX9" fmla="*/ 1444076 w 3264180"/>
              <a:gd name="connsiteY9" fmla="*/ 1440988 h 2625925"/>
              <a:gd name="connsiteX10" fmla="*/ 671790 w 3264180"/>
              <a:gd name="connsiteY10" fmla="*/ 1665583 h 2625925"/>
              <a:gd name="connsiteX11" fmla="*/ 196301 w 3264180"/>
              <a:gd name="connsiteY11" fmla="*/ 1797836 h 2625925"/>
              <a:gd name="connsiteX12" fmla="*/ 75366 w 3264180"/>
              <a:gd name="connsiteY12" fmla="*/ 1995602 h 2625925"/>
              <a:gd name="connsiteX0" fmla="*/ 831 w 3189645"/>
              <a:gd name="connsiteY0" fmla="*/ 1995602 h 2618890"/>
              <a:gd name="connsiteX1" fmla="*/ 0 w 3189645"/>
              <a:gd name="connsiteY1" fmla="*/ 2618890 h 2618890"/>
              <a:gd name="connsiteX2" fmla="*/ 2944281 w 3189645"/>
              <a:gd name="connsiteY2" fmla="*/ 2419324 h 2618890"/>
              <a:gd name="connsiteX3" fmla="*/ 3097290 w 3189645"/>
              <a:gd name="connsiteY3" fmla="*/ 2417854 h 2618890"/>
              <a:gd name="connsiteX4" fmla="*/ 3189645 w 3189645"/>
              <a:gd name="connsiteY4" fmla="*/ 0 h 2618890"/>
              <a:gd name="connsiteX5" fmla="*/ 2955454 w 3189645"/>
              <a:gd name="connsiteY5" fmla="*/ 325365 h 2618890"/>
              <a:gd name="connsiteX6" fmla="*/ 2679229 w 3189645"/>
              <a:gd name="connsiteY6" fmla="*/ 663503 h 2618890"/>
              <a:gd name="connsiteX7" fmla="*/ 2288704 w 3189645"/>
              <a:gd name="connsiteY7" fmla="*/ 1025453 h 2618890"/>
              <a:gd name="connsiteX8" fmla="*/ 1717412 w 3189645"/>
              <a:gd name="connsiteY8" fmla="*/ 1299302 h 2618890"/>
              <a:gd name="connsiteX9" fmla="*/ 1369541 w 3189645"/>
              <a:gd name="connsiteY9" fmla="*/ 1440988 h 2618890"/>
              <a:gd name="connsiteX10" fmla="*/ 597255 w 3189645"/>
              <a:gd name="connsiteY10" fmla="*/ 1665583 h 2618890"/>
              <a:gd name="connsiteX11" fmla="*/ 121766 w 3189645"/>
              <a:gd name="connsiteY11" fmla="*/ 1797836 h 2618890"/>
              <a:gd name="connsiteX12" fmla="*/ 831 w 3189645"/>
              <a:gd name="connsiteY12" fmla="*/ 1995602 h 2618890"/>
              <a:gd name="connsiteX0" fmla="*/ 831 w 3189645"/>
              <a:gd name="connsiteY0" fmla="*/ 1995602 h 2618890"/>
              <a:gd name="connsiteX1" fmla="*/ 0 w 3189645"/>
              <a:gd name="connsiteY1" fmla="*/ 2618890 h 2618890"/>
              <a:gd name="connsiteX2" fmla="*/ 2944281 w 3189645"/>
              <a:gd name="connsiteY2" fmla="*/ 2419324 h 2618890"/>
              <a:gd name="connsiteX3" fmla="*/ 3097290 w 3189645"/>
              <a:gd name="connsiteY3" fmla="*/ 2417854 h 2618890"/>
              <a:gd name="connsiteX4" fmla="*/ 3189645 w 3189645"/>
              <a:gd name="connsiteY4" fmla="*/ 0 h 2618890"/>
              <a:gd name="connsiteX5" fmla="*/ 2955454 w 3189645"/>
              <a:gd name="connsiteY5" fmla="*/ 325365 h 2618890"/>
              <a:gd name="connsiteX6" fmla="*/ 2679229 w 3189645"/>
              <a:gd name="connsiteY6" fmla="*/ 818279 h 2618890"/>
              <a:gd name="connsiteX7" fmla="*/ 2288704 w 3189645"/>
              <a:gd name="connsiteY7" fmla="*/ 1025453 h 2618890"/>
              <a:gd name="connsiteX8" fmla="*/ 1717412 w 3189645"/>
              <a:gd name="connsiteY8" fmla="*/ 1299302 h 2618890"/>
              <a:gd name="connsiteX9" fmla="*/ 1369541 w 3189645"/>
              <a:gd name="connsiteY9" fmla="*/ 1440988 h 2618890"/>
              <a:gd name="connsiteX10" fmla="*/ 597255 w 3189645"/>
              <a:gd name="connsiteY10" fmla="*/ 1665583 h 2618890"/>
              <a:gd name="connsiteX11" fmla="*/ 121766 w 3189645"/>
              <a:gd name="connsiteY11" fmla="*/ 1797836 h 2618890"/>
              <a:gd name="connsiteX12" fmla="*/ 831 w 3189645"/>
              <a:gd name="connsiteY12" fmla="*/ 1995602 h 2618890"/>
              <a:gd name="connsiteX0" fmla="*/ 831 w 3189645"/>
              <a:gd name="connsiteY0" fmla="*/ 1995602 h 2618890"/>
              <a:gd name="connsiteX1" fmla="*/ 0 w 3189645"/>
              <a:gd name="connsiteY1" fmla="*/ 2618890 h 2618890"/>
              <a:gd name="connsiteX2" fmla="*/ 2944281 w 3189645"/>
              <a:gd name="connsiteY2" fmla="*/ 2419324 h 2618890"/>
              <a:gd name="connsiteX3" fmla="*/ 3097290 w 3189645"/>
              <a:gd name="connsiteY3" fmla="*/ 2417854 h 2618890"/>
              <a:gd name="connsiteX4" fmla="*/ 3189645 w 3189645"/>
              <a:gd name="connsiteY4" fmla="*/ 0 h 2618890"/>
              <a:gd name="connsiteX5" fmla="*/ 2936821 w 3189645"/>
              <a:gd name="connsiteY5" fmla="*/ 599741 h 2618890"/>
              <a:gd name="connsiteX6" fmla="*/ 2679229 w 3189645"/>
              <a:gd name="connsiteY6" fmla="*/ 818279 h 2618890"/>
              <a:gd name="connsiteX7" fmla="*/ 2288704 w 3189645"/>
              <a:gd name="connsiteY7" fmla="*/ 1025453 h 2618890"/>
              <a:gd name="connsiteX8" fmla="*/ 1717412 w 3189645"/>
              <a:gd name="connsiteY8" fmla="*/ 1299302 h 2618890"/>
              <a:gd name="connsiteX9" fmla="*/ 1369541 w 3189645"/>
              <a:gd name="connsiteY9" fmla="*/ 1440988 h 2618890"/>
              <a:gd name="connsiteX10" fmla="*/ 597255 w 3189645"/>
              <a:gd name="connsiteY10" fmla="*/ 1665583 h 2618890"/>
              <a:gd name="connsiteX11" fmla="*/ 121766 w 3189645"/>
              <a:gd name="connsiteY11" fmla="*/ 1797836 h 2618890"/>
              <a:gd name="connsiteX12" fmla="*/ 831 w 3189645"/>
              <a:gd name="connsiteY12" fmla="*/ 1995602 h 2618890"/>
              <a:gd name="connsiteX0" fmla="*/ 831 w 3161695"/>
              <a:gd name="connsiteY0" fmla="*/ 1650874 h 2274162"/>
              <a:gd name="connsiteX1" fmla="*/ 0 w 3161695"/>
              <a:gd name="connsiteY1" fmla="*/ 2274162 h 2274162"/>
              <a:gd name="connsiteX2" fmla="*/ 2944281 w 3161695"/>
              <a:gd name="connsiteY2" fmla="*/ 2074596 h 2274162"/>
              <a:gd name="connsiteX3" fmla="*/ 3097290 w 3161695"/>
              <a:gd name="connsiteY3" fmla="*/ 2073126 h 2274162"/>
              <a:gd name="connsiteX4" fmla="*/ 3161695 w 3161695"/>
              <a:gd name="connsiteY4" fmla="*/ 0 h 2274162"/>
              <a:gd name="connsiteX5" fmla="*/ 2936821 w 3161695"/>
              <a:gd name="connsiteY5" fmla="*/ 255013 h 2274162"/>
              <a:gd name="connsiteX6" fmla="*/ 2679229 w 3161695"/>
              <a:gd name="connsiteY6" fmla="*/ 473551 h 2274162"/>
              <a:gd name="connsiteX7" fmla="*/ 2288704 w 3161695"/>
              <a:gd name="connsiteY7" fmla="*/ 680725 h 2274162"/>
              <a:gd name="connsiteX8" fmla="*/ 1717412 w 3161695"/>
              <a:gd name="connsiteY8" fmla="*/ 954574 h 2274162"/>
              <a:gd name="connsiteX9" fmla="*/ 1369541 w 3161695"/>
              <a:gd name="connsiteY9" fmla="*/ 1096260 h 2274162"/>
              <a:gd name="connsiteX10" fmla="*/ 597255 w 3161695"/>
              <a:gd name="connsiteY10" fmla="*/ 1320855 h 2274162"/>
              <a:gd name="connsiteX11" fmla="*/ 121766 w 3161695"/>
              <a:gd name="connsiteY11" fmla="*/ 1453108 h 2274162"/>
              <a:gd name="connsiteX12" fmla="*/ 831 w 3161695"/>
              <a:gd name="connsiteY12" fmla="*/ 1650874 h 2274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1695" h="2274162">
                <a:moveTo>
                  <a:pt x="831" y="1650874"/>
                </a:moveTo>
                <a:lnTo>
                  <a:pt x="0" y="2274162"/>
                </a:lnTo>
                <a:lnTo>
                  <a:pt x="2944281" y="2074596"/>
                </a:lnTo>
                <a:lnTo>
                  <a:pt x="3097290" y="2073126"/>
                </a:lnTo>
                <a:lnTo>
                  <a:pt x="3161695" y="0"/>
                </a:lnTo>
                <a:lnTo>
                  <a:pt x="2936821" y="255013"/>
                </a:lnTo>
                <a:lnTo>
                  <a:pt x="2679229" y="473551"/>
                </a:lnTo>
                <a:lnTo>
                  <a:pt x="2288704" y="680725"/>
                </a:lnTo>
                <a:lnTo>
                  <a:pt x="1717412" y="954574"/>
                </a:lnTo>
                <a:lnTo>
                  <a:pt x="1369541" y="1096260"/>
                </a:lnTo>
                <a:lnTo>
                  <a:pt x="597255" y="1320855"/>
                </a:lnTo>
                <a:lnTo>
                  <a:pt x="121766" y="1453108"/>
                </a:lnTo>
                <a:lnTo>
                  <a:pt x="831" y="1650874"/>
                </a:lnTo>
                <a:close/>
              </a:path>
            </a:pathLst>
          </a:custGeom>
          <a:solidFill>
            <a:schemeClr val="accent5">
              <a:lumMod val="40000"/>
              <a:lumOff val="60000"/>
            </a:schemeClr>
          </a:solidFill>
          <a:ln w="19050">
            <a:noFill/>
            <a:round/>
            <a:headEnd/>
            <a:tailEnd/>
          </a:ln>
          <a:effectLst>
            <a:softEdge rad="266700"/>
          </a:effectLst>
        </p:spPr>
        <p:txBody>
          <a:bodyPr wrap="none" lIns="0" tIns="0" rIns="0" bIns="0" anchor="ctr"/>
          <a:lstStyle/>
          <a:p>
            <a:pPr fontAlgn="auto">
              <a:spcBef>
                <a:spcPts val="0"/>
              </a:spcBef>
              <a:spcAft>
                <a:spcPts val="0"/>
              </a:spcAft>
              <a:defRPr/>
            </a:pPr>
            <a:endParaRPr lang="en-US" sz="1500" dirty="0" err="1">
              <a:solidFill>
                <a:srgbClr val="FFFFFF"/>
              </a:solidFill>
              <a:latin typeface="+mn-lt"/>
              <a:cs typeface="+mn-cs"/>
            </a:endParaRPr>
          </a:p>
        </p:txBody>
      </p:sp>
      <p:sp>
        <p:nvSpPr>
          <p:cNvPr id="43015" name="TextBox 8"/>
          <p:cNvSpPr txBox="1">
            <a:spLocks noChangeArrowheads="1"/>
          </p:cNvSpPr>
          <p:nvPr/>
        </p:nvSpPr>
        <p:spPr bwMode="auto">
          <a:xfrm>
            <a:off x="5256213" y="2587625"/>
            <a:ext cx="1403350" cy="204788"/>
          </a:xfrm>
          <a:prstGeom prst="rect">
            <a:avLst/>
          </a:prstGeom>
          <a:noFill/>
          <a:ln w="9525">
            <a:noFill/>
            <a:miter lim="800000"/>
            <a:headEnd/>
            <a:tailEnd/>
          </a:ln>
        </p:spPr>
        <p:txBody>
          <a:bodyPr lIns="0" tIns="0" rIns="0" bIns="0">
            <a:spAutoFit/>
          </a:bodyPr>
          <a:lstStyle/>
          <a:p>
            <a:pPr algn="ctr" defTabSz="684213"/>
            <a:r>
              <a:rPr lang="en-US" sz="1300">
                <a:latin typeface="Gotham Rounded Medium"/>
                <a:ea typeface="MS PGothic" pitchFamily="34" charset="-128"/>
                <a:cs typeface="Gotham Rounded Medium"/>
              </a:rPr>
              <a:t>Mobile-Cloud</a:t>
            </a:r>
          </a:p>
        </p:txBody>
      </p:sp>
      <p:grpSp>
        <p:nvGrpSpPr>
          <p:cNvPr id="43016" name="Group 9"/>
          <p:cNvGrpSpPr>
            <a:grpSpLocks/>
          </p:cNvGrpSpPr>
          <p:nvPr/>
        </p:nvGrpSpPr>
        <p:grpSpPr bwMode="auto">
          <a:xfrm>
            <a:off x="5818188" y="2114550"/>
            <a:ext cx="247650" cy="414338"/>
            <a:chOff x="3349495" y="567393"/>
            <a:chExt cx="372096" cy="621501"/>
          </a:xfrm>
        </p:grpSpPr>
        <p:sp>
          <p:nvSpPr>
            <p:cNvPr id="43041" name="Freeform 14"/>
            <p:cNvSpPr>
              <a:spLocks noEditPoints="1"/>
            </p:cNvSpPr>
            <p:nvPr/>
          </p:nvSpPr>
          <p:spPr bwMode="auto">
            <a:xfrm>
              <a:off x="3349495" y="567393"/>
              <a:ext cx="372096" cy="621501"/>
            </a:xfrm>
            <a:custGeom>
              <a:avLst/>
              <a:gdLst>
                <a:gd name="T0" fmla="*/ 333603 w 464"/>
                <a:gd name="T1" fmla="*/ 0 h 774"/>
                <a:gd name="T2" fmla="*/ 38493 w 464"/>
                <a:gd name="T3" fmla="*/ 0 h 774"/>
                <a:gd name="T4" fmla="*/ 0 w 464"/>
                <a:gd name="T5" fmla="*/ 38543 h 774"/>
                <a:gd name="T6" fmla="*/ 0 w 464"/>
                <a:gd name="T7" fmla="*/ 582958 h 774"/>
                <a:gd name="T8" fmla="*/ 38493 w 464"/>
                <a:gd name="T9" fmla="*/ 621501 h 774"/>
                <a:gd name="T10" fmla="*/ 333603 w 464"/>
                <a:gd name="T11" fmla="*/ 621501 h 774"/>
                <a:gd name="T12" fmla="*/ 372096 w 464"/>
                <a:gd name="T13" fmla="*/ 582958 h 774"/>
                <a:gd name="T14" fmla="*/ 372096 w 464"/>
                <a:gd name="T15" fmla="*/ 38543 h 774"/>
                <a:gd name="T16" fmla="*/ 333603 w 464"/>
                <a:gd name="T17" fmla="*/ 0 h 774"/>
                <a:gd name="T18" fmla="*/ 186048 w 464"/>
                <a:gd name="T19" fmla="*/ 593397 h 774"/>
                <a:gd name="T20" fmla="*/ 163594 w 464"/>
                <a:gd name="T21" fmla="*/ 570914 h 774"/>
                <a:gd name="T22" fmla="*/ 186048 w 464"/>
                <a:gd name="T23" fmla="*/ 548430 h 774"/>
                <a:gd name="T24" fmla="*/ 208502 w 464"/>
                <a:gd name="T25" fmla="*/ 570914 h 774"/>
                <a:gd name="T26" fmla="*/ 186048 w 464"/>
                <a:gd name="T27" fmla="*/ 593397 h 774"/>
                <a:gd name="T28" fmla="*/ 344830 w 464"/>
                <a:gd name="T29" fmla="*/ 469739 h 774"/>
                <a:gd name="T30" fmla="*/ 306338 w 464"/>
                <a:gd name="T31" fmla="*/ 508282 h 774"/>
                <a:gd name="T32" fmla="*/ 65758 w 464"/>
                <a:gd name="T33" fmla="*/ 508282 h 774"/>
                <a:gd name="T34" fmla="*/ 27266 w 464"/>
                <a:gd name="T35" fmla="*/ 469739 h 774"/>
                <a:gd name="T36" fmla="*/ 27266 w 464"/>
                <a:gd name="T37" fmla="*/ 65844 h 774"/>
                <a:gd name="T38" fmla="*/ 65758 w 464"/>
                <a:gd name="T39" fmla="*/ 27301 h 774"/>
                <a:gd name="T40" fmla="*/ 306338 w 464"/>
                <a:gd name="T41" fmla="*/ 27301 h 774"/>
                <a:gd name="T42" fmla="*/ 344830 w 464"/>
                <a:gd name="T43" fmla="*/ 65844 h 774"/>
                <a:gd name="T44" fmla="*/ 344830 w 464"/>
                <a:gd name="T45" fmla="*/ 469739 h 7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64"/>
                <a:gd name="T70" fmla="*/ 0 h 774"/>
                <a:gd name="T71" fmla="*/ 464 w 464"/>
                <a:gd name="T72" fmla="*/ 774 h 77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64" h="774">
                  <a:moveTo>
                    <a:pt x="416" y="0"/>
                  </a:moveTo>
                  <a:cubicBezTo>
                    <a:pt x="48" y="0"/>
                    <a:pt x="48" y="0"/>
                    <a:pt x="48" y="0"/>
                  </a:cubicBezTo>
                  <a:cubicBezTo>
                    <a:pt x="22" y="0"/>
                    <a:pt x="0" y="22"/>
                    <a:pt x="0" y="48"/>
                  </a:cubicBezTo>
                  <a:cubicBezTo>
                    <a:pt x="0" y="726"/>
                    <a:pt x="0" y="726"/>
                    <a:pt x="0" y="726"/>
                  </a:cubicBezTo>
                  <a:cubicBezTo>
                    <a:pt x="0" y="753"/>
                    <a:pt x="22" y="774"/>
                    <a:pt x="48" y="774"/>
                  </a:cubicBezTo>
                  <a:cubicBezTo>
                    <a:pt x="416" y="774"/>
                    <a:pt x="416" y="774"/>
                    <a:pt x="416" y="774"/>
                  </a:cubicBezTo>
                  <a:cubicBezTo>
                    <a:pt x="442" y="774"/>
                    <a:pt x="464" y="753"/>
                    <a:pt x="464" y="726"/>
                  </a:cubicBezTo>
                  <a:cubicBezTo>
                    <a:pt x="464" y="48"/>
                    <a:pt x="464" y="48"/>
                    <a:pt x="464" y="48"/>
                  </a:cubicBezTo>
                  <a:cubicBezTo>
                    <a:pt x="464" y="22"/>
                    <a:pt x="442" y="0"/>
                    <a:pt x="416" y="0"/>
                  </a:cubicBezTo>
                  <a:close/>
                  <a:moveTo>
                    <a:pt x="232" y="739"/>
                  </a:moveTo>
                  <a:cubicBezTo>
                    <a:pt x="217" y="739"/>
                    <a:pt x="204" y="726"/>
                    <a:pt x="204" y="711"/>
                  </a:cubicBezTo>
                  <a:cubicBezTo>
                    <a:pt x="204" y="696"/>
                    <a:pt x="217" y="683"/>
                    <a:pt x="232" y="683"/>
                  </a:cubicBezTo>
                  <a:cubicBezTo>
                    <a:pt x="247" y="683"/>
                    <a:pt x="260" y="696"/>
                    <a:pt x="260" y="711"/>
                  </a:cubicBezTo>
                  <a:cubicBezTo>
                    <a:pt x="260" y="726"/>
                    <a:pt x="247" y="739"/>
                    <a:pt x="232" y="739"/>
                  </a:cubicBezTo>
                  <a:close/>
                  <a:moveTo>
                    <a:pt x="430" y="585"/>
                  </a:moveTo>
                  <a:cubicBezTo>
                    <a:pt x="430" y="611"/>
                    <a:pt x="409" y="633"/>
                    <a:pt x="382" y="633"/>
                  </a:cubicBezTo>
                  <a:cubicBezTo>
                    <a:pt x="82" y="633"/>
                    <a:pt x="82" y="633"/>
                    <a:pt x="82" y="633"/>
                  </a:cubicBezTo>
                  <a:cubicBezTo>
                    <a:pt x="55" y="633"/>
                    <a:pt x="34" y="611"/>
                    <a:pt x="34" y="585"/>
                  </a:cubicBezTo>
                  <a:cubicBezTo>
                    <a:pt x="34" y="82"/>
                    <a:pt x="34" y="82"/>
                    <a:pt x="34" y="82"/>
                  </a:cubicBezTo>
                  <a:cubicBezTo>
                    <a:pt x="34" y="55"/>
                    <a:pt x="55" y="34"/>
                    <a:pt x="82" y="34"/>
                  </a:cubicBezTo>
                  <a:cubicBezTo>
                    <a:pt x="382" y="34"/>
                    <a:pt x="382" y="34"/>
                    <a:pt x="382" y="34"/>
                  </a:cubicBezTo>
                  <a:cubicBezTo>
                    <a:pt x="409" y="34"/>
                    <a:pt x="430" y="55"/>
                    <a:pt x="430" y="82"/>
                  </a:cubicBezTo>
                  <a:lnTo>
                    <a:pt x="430" y="585"/>
                  </a:lnTo>
                  <a:close/>
                </a:path>
              </a:pathLst>
            </a:custGeom>
            <a:solidFill>
              <a:schemeClr val="tx1"/>
            </a:solidFill>
            <a:ln w="9525">
              <a:noFill/>
              <a:round/>
              <a:headEnd/>
              <a:tailEnd/>
            </a:ln>
          </p:spPr>
          <p:txBody>
            <a:bodyPr/>
            <a:lstStyle/>
            <a:p>
              <a:endParaRPr lang="en-US"/>
            </a:p>
          </p:txBody>
        </p:sp>
        <p:sp>
          <p:nvSpPr>
            <p:cNvPr id="12" name="Freeform 6"/>
            <p:cNvSpPr>
              <a:spLocks/>
            </p:cNvSpPr>
            <p:nvPr/>
          </p:nvSpPr>
          <p:spPr bwMode="gray">
            <a:xfrm>
              <a:off x="3401970" y="684074"/>
              <a:ext cx="267146" cy="164304"/>
            </a:xfrm>
            <a:custGeom>
              <a:avLst/>
              <a:gdLst>
                <a:gd name="T0" fmla="*/ 2727 w 4195"/>
                <a:gd name="T1" fmla="*/ 10 h 2595"/>
                <a:gd name="T2" fmla="*/ 1869 w 4195"/>
                <a:gd name="T3" fmla="*/ 606 h 2595"/>
                <a:gd name="T4" fmla="*/ 1557 w 4195"/>
                <a:gd name="T5" fmla="*/ 533 h 2595"/>
                <a:gd name="T6" fmla="*/ 786 w 4195"/>
                <a:gd name="T7" fmla="*/ 1133 h 2595"/>
                <a:gd name="T8" fmla="*/ 635 w 4195"/>
                <a:gd name="T9" fmla="*/ 1112 h 2595"/>
                <a:gd name="T10" fmla="*/ 8 w 4195"/>
                <a:gd name="T11" fmla="*/ 1699 h 2595"/>
                <a:gd name="T12" fmla="*/ 606 w 4195"/>
                <a:gd name="T13" fmla="*/ 2315 h 2595"/>
                <a:gd name="T14" fmla="*/ 901 w 4195"/>
                <a:gd name="T15" fmla="*/ 2249 h 2595"/>
                <a:gd name="T16" fmla="*/ 1566 w 4195"/>
                <a:gd name="T17" fmla="*/ 2514 h 2595"/>
                <a:gd name="T18" fmla="*/ 2143 w 4195"/>
                <a:gd name="T19" fmla="*/ 2361 h 2595"/>
                <a:gd name="T20" fmla="*/ 2641 w 4195"/>
                <a:gd name="T21" fmla="*/ 2589 h 2595"/>
                <a:gd name="T22" fmla="*/ 3255 w 4195"/>
                <a:gd name="T23" fmla="*/ 2254 h 2595"/>
                <a:gd name="T24" fmla="*/ 3533 w 4195"/>
                <a:gd name="T25" fmla="*/ 2336 h 2595"/>
                <a:gd name="T26" fmla="*/ 4185 w 4195"/>
                <a:gd name="T27" fmla="*/ 1625 h 2595"/>
                <a:gd name="T28" fmla="*/ 3606 w 4195"/>
                <a:gd name="T29" fmla="*/ 885 h 2595"/>
                <a:gd name="T30" fmla="*/ 2727 w 4195"/>
                <a:gd name="T31" fmla="*/ 1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95" h="2595">
                  <a:moveTo>
                    <a:pt x="2727" y="10"/>
                  </a:moveTo>
                  <a:cubicBezTo>
                    <a:pt x="2344" y="0"/>
                    <a:pt x="2011" y="248"/>
                    <a:pt x="1869" y="606"/>
                  </a:cubicBezTo>
                  <a:cubicBezTo>
                    <a:pt x="1774" y="561"/>
                    <a:pt x="1669" y="536"/>
                    <a:pt x="1557" y="533"/>
                  </a:cubicBezTo>
                  <a:cubicBezTo>
                    <a:pt x="1181" y="524"/>
                    <a:pt x="863" y="782"/>
                    <a:pt x="786" y="1133"/>
                  </a:cubicBezTo>
                  <a:cubicBezTo>
                    <a:pt x="738" y="1120"/>
                    <a:pt x="687" y="1113"/>
                    <a:pt x="635" y="1112"/>
                  </a:cubicBezTo>
                  <a:cubicBezTo>
                    <a:pt x="297" y="1104"/>
                    <a:pt x="16" y="1367"/>
                    <a:pt x="8" y="1699"/>
                  </a:cubicBezTo>
                  <a:cubicBezTo>
                    <a:pt x="0" y="2031"/>
                    <a:pt x="268" y="2306"/>
                    <a:pt x="606" y="2315"/>
                  </a:cubicBezTo>
                  <a:cubicBezTo>
                    <a:pt x="712" y="2317"/>
                    <a:pt x="813" y="2294"/>
                    <a:pt x="901" y="2249"/>
                  </a:cubicBezTo>
                  <a:cubicBezTo>
                    <a:pt x="1048" y="2402"/>
                    <a:pt x="1290" y="2507"/>
                    <a:pt x="1566" y="2514"/>
                  </a:cubicBezTo>
                  <a:cubicBezTo>
                    <a:pt x="1788" y="2519"/>
                    <a:pt x="1991" y="2460"/>
                    <a:pt x="2143" y="2361"/>
                  </a:cubicBezTo>
                  <a:cubicBezTo>
                    <a:pt x="2267" y="2497"/>
                    <a:pt x="2444" y="2584"/>
                    <a:pt x="2641" y="2589"/>
                  </a:cubicBezTo>
                  <a:cubicBezTo>
                    <a:pt x="2898" y="2595"/>
                    <a:pt x="3127" y="2461"/>
                    <a:pt x="3255" y="2254"/>
                  </a:cubicBezTo>
                  <a:cubicBezTo>
                    <a:pt x="3338" y="2304"/>
                    <a:pt x="3433" y="2334"/>
                    <a:pt x="3533" y="2336"/>
                  </a:cubicBezTo>
                  <a:cubicBezTo>
                    <a:pt x="3883" y="2345"/>
                    <a:pt x="4176" y="2025"/>
                    <a:pt x="4185" y="1625"/>
                  </a:cubicBezTo>
                  <a:cubicBezTo>
                    <a:pt x="4195" y="1237"/>
                    <a:pt x="3938" y="916"/>
                    <a:pt x="3606" y="885"/>
                  </a:cubicBezTo>
                  <a:cubicBezTo>
                    <a:pt x="3561" y="402"/>
                    <a:pt x="3189" y="21"/>
                    <a:pt x="2727" y="10"/>
                  </a:cubicBezTo>
                  <a:close/>
                </a:path>
              </a:pathLst>
            </a:custGeom>
            <a:solidFill>
              <a:schemeClr val="tx1"/>
            </a:solidFill>
            <a:ln w="19050" cap="flat">
              <a:noFill/>
              <a:prstDash val="solid"/>
              <a:miter lim="800000"/>
              <a:headEnd/>
              <a:tailEnd/>
            </a:ln>
          </p:spPr>
          <p:txBody>
            <a:bodyPr/>
            <a:lstStyle/>
            <a:p>
              <a:pPr defTabSz="684913" fontAlgn="auto">
                <a:spcBef>
                  <a:spcPts val="0"/>
                </a:spcBef>
                <a:spcAft>
                  <a:spcPts val="0"/>
                </a:spcAft>
                <a:defRPr/>
              </a:pPr>
              <a:endParaRPr lang="en-US" sz="1500" kern="0" dirty="0">
                <a:solidFill>
                  <a:sysClr val="windowText" lastClr="000000"/>
                </a:solidFill>
                <a:latin typeface="+mn-lt"/>
                <a:cs typeface="+mn-cs"/>
              </a:endParaRPr>
            </a:p>
          </p:txBody>
        </p:sp>
      </p:grpSp>
      <p:cxnSp>
        <p:nvCxnSpPr>
          <p:cNvPr id="13" name="Straight Connector 12"/>
          <p:cNvCxnSpPr/>
          <p:nvPr/>
        </p:nvCxnSpPr>
        <p:spPr bwMode="auto">
          <a:xfrm>
            <a:off x="5260975" y="2043113"/>
            <a:ext cx="0" cy="3149600"/>
          </a:xfrm>
          <a:prstGeom prst="line">
            <a:avLst/>
          </a:prstGeom>
          <a:noFill/>
          <a:ln w="19050" cap="flat" cmpd="sng" algn="ctr">
            <a:solidFill>
              <a:schemeClr val="bg1">
                <a:lumMod val="75000"/>
              </a:schemeClr>
            </a:solidFill>
            <a:prstDash val="dot"/>
            <a:round/>
            <a:headEnd type="none" w="med" len="med"/>
            <a:tailEnd type="none" w="med" len="med"/>
          </a:ln>
          <a:effectLst/>
        </p:spPr>
      </p:cxnSp>
      <p:cxnSp>
        <p:nvCxnSpPr>
          <p:cNvPr id="14" name="Straight Connector 13"/>
          <p:cNvCxnSpPr/>
          <p:nvPr/>
        </p:nvCxnSpPr>
        <p:spPr bwMode="auto">
          <a:xfrm>
            <a:off x="3886200" y="2043113"/>
            <a:ext cx="0" cy="3149600"/>
          </a:xfrm>
          <a:prstGeom prst="line">
            <a:avLst/>
          </a:prstGeom>
          <a:noFill/>
          <a:ln w="19050" cap="flat" cmpd="sng" algn="ctr">
            <a:solidFill>
              <a:schemeClr val="bg1">
                <a:lumMod val="75000"/>
              </a:schemeClr>
            </a:solidFill>
            <a:prstDash val="dot"/>
            <a:round/>
            <a:headEnd type="none" w="med" len="med"/>
            <a:tailEnd type="none" w="med" len="med"/>
          </a:ln>
          <a:effectLst/>
        </p:spPr>
      </p:cxnSp>
      <p:sp>
        <p:nvSpPr>
          <p:cNvPr id="43019" name="TextBox 14"/>
          <p:cNvSpPr txBox="1">
            <a:spLocks noChangeArrowheads="1"/>
          </p:cNvSpPr>
          <p:nvPr/>
        </p:nvSpPr>
        <p:spPr bwMode="auto">
          <a:xfrm>
            <a:off x="2560638" y="1543050"/>
            <a:ext cx="4114800" cy="384175"/>
          </a:xfrm>
          <a:prstGeom prst="rect">
            <a:avLst/>
          </a:prstGeom>
          <a:noFill/>
          <a:ln w="9525">
            <a:noFill/>
            <a:miter lim="800000"/>
            <a:headEnd/>
            <a:tailEnd/>
          </a:ln>
        </p:spPr>
        <p:txBody>
          <a:bodyPr lIns="91436" tIns="45719" rIns="91436" bIns="45719">
            <a:spAutoFit/>
          </a:bodyPr>
          <a:lstStyle/>
          <a:p>
            <a:pPr algn="ctr" defTabSz="684213"/>
            <a:r>
              <a:rPr lang="en-US" sz="1900">
                <a:solidFill>
                  <a:srgbClr val="717074"/>
                </a:solidFill>
                <a:latin typeface="Gotham Rounded Bold"/>
                <a:ea typeface="MS PGothic" pitchFamily="34" charset="-128"/>
                <a:cs typeface="Gotham Rounded Bold"/>
              </a:rPr>
              <a:t>IT Technology Eras</a:t>
            </a:r>
          </a:p>
        </p:txBody>
      </p:sp>
      <p:sp>
        <p:nvSpPr>
          <p:cNvPr id="16" name="Left Bracket 15"/>
          <p:cNvSpPr/>
          <p:nvPr/>
        </p:nvSpPr>
        <p:spPr bwMode="auto">
          <a:xfrm rot="5400000">
            <a:off x="4512469" y="126206"/>
            <a:ext cx="228600" cy="4065588"/>
          </a:xfrm>
          <a:prstGeom prst="leftBracket">
            <a:avLst>
              <a:gd name="adj" fmla="val 0"/>
            </a:avLst>
          </a:prstGeom>
          <a:noFill/>
          <a:ln w="19050" cap="flat" cmpd="sng" algn="ctr">
            <a:solidFill>
              <a:schemeClr val="bg1">
                <a:lumMod val="75000"/>
              </a:schemeClr>
            </a:solidFill>
            <a:prstDash val="solid"/>
            <a:round/>
            <a:headEnd type="none" w="med" len="med"/>
            <a:tailEnd type="none" w="med" len="med"/>
          </a:ln>
          <a:effectLst/>
        </p:spPr>
        <p:txBody>
          <a:bodyPr lIns="91436" tIns="45719" rIns="91436" bIns="45719" anchor="ctr"/>
          <a:lstStyle/>
          <a:p>
            <a:pPr algn="ctr" fontAlgn="auto">
              <a:spcBef>
                <a:spcPts val="0"/>
              </a:spcBef>
              <a:spcAft>
                <a:spcPts val="0"/>
              </a:spcAft>
              <a:defRPr/>
            </a:pPr>
            <a:endParaRPr lang="en-US">
              <a:latin typeface="+mn-lt"/>
              <a:cs typeface="+mn-cs"/>
            </a:endParaRPr>
          </a:p>
        </p:txBody>
      </p:sp>
      <p:sp>
        <p:nvSpPr>
          <p:cNvPr id="43021" name="TextBox 16"/>
          <p:cNvSpPr txBox="1">
            <a:spLocks noChangeArrowheads="1"/>
          </p:cNvSpPr>
          <p:nvPr/>
        </p:nvSpPr>
        <p:spPr bwMode="auto">
          <a:xfrm>
            <a:off x="2598738" y="2587625"/>
            <a:ext cx="1276350" cy="204788"/>
          </a:xfrm>
          <a:prstGeom prst="rect">
            <a:avLst/>
          </a:prstGeom>
          <a:noFill/>
          <a:ln w="9525">
            <a:noFill/>
            <a:miter lim="800000"/>
            <a:headEnd/>
            <a:tailEnd/>
          </a:ln>
        </p:spPr>
        <p:txBody>
          <a:bodyPr lIns="0" tIns="0" rIns="0" bIns="0">
            <a:spAutoFit/>
          </a:bodyPr>
          <a:lstStyle/>
          <a:p>
            <a:pPr algn="ctr" defTabSz="684213"/>
            <a:r>
              <a:rPr lang="en-US" sz="1300">
                <a:latin typeface="Gotham Rounded Medium"/>
                <a:ea typeface="MS PGothic" pitchFamily="34" charset="-128"/>
                <a:cs typeface="Gotham Rounded Medium"/>
              </a:rPr>
              <a:t>Mainframe</a:t>
            </a:r>
          </a:p>
        </p:txBody>
      </p:sp>
      <p:sp>
        <p:nvSpPr>
          <p:cNvPr id="43022" name="TextBox 17"/>
          <p:cNvSpPr txBox="1">
            <a:spLocks noChangeArrowheads="1"/>
          </p:cNvSpPr>
          <p:nvPr/>
        </p:nvSpPr>
        <p:spPr bwMode="auto">
          <a:xfrm>
            <a:off x="3879850" y="2587625"/>
            <a:ext cx="1376363" cy="204788"/>
          </a:xfrm>
          <a:prstGeom prst="rect">
            <a:avLst/>
          </a:prstGeom>
          <a:noFill/>
          <a:ln w="9525">
            <a:noFill/>
            <a:miter lim="800000"/>
            <a:headEnd/>
            <a:tailEnd/>
          </a:ln>
        </p:spPr>
        <p:txBody>
          <a:bodyPr lIns="0" tIns="0" rIns="0" bIns="0">
            <a:spAutoFit/>
          </a:bodyPr>
          <a:lstStyle/>
          <a:p>
            <a:pPr algn="ctr" defTabSz="684213"/>
            <a:r>
              <a:rPr lang="en-US" sz="1300">
                <a:latin typeface="Gotham Rounded Medium"/>
                <a:ea typeface="MS PGothic" pitchFamily="34" charset="-128"/>
                <a:cs typeface="Gotham Rounded Medium"/>
              </a:rPr>
              <a:t>Client-Server</a:t>
            </a:r>
          </a:p>
        </p:txBody>
      </p:sp>
      <p:sp>
        <p:nvSpPr>
          <p:cNvPr id="43023" name="Freeform 18"/>
          <p:cNvSpPr>
            <a:spLocks noEditPoints="1"/>
          </p:cNvSpPr>
          <p:nvPr/>
        </p:nvSpPr>
        <p:spPr bwMode="auto">
          <a:xfrm>
            <a:off x="4216400" y="2152650"/>
            <a:ext cx="427038" cy="368300"/>
          </a:xfrm>
          <a:custGeom>
            <a:avLst/>
            <a:gdLst>
              <a:gd name="T0" fmla="*/ 0 w 2962"/>
              <a:gd name="T1" fmla="*/ 285522 h 2553"/>
              <a:gd name="T2" fmla="*/ 180681 w 2962"/>
              <a:gd name="T3" fmla="*/ 285522 h 2553"/>
              <a:gd name="T4" fmla="*/ 180681 w 2962"/>
              <a:gd name="T5" fmla="*/ 353331 h 2553"/>
              <a:gd name="T6" fmla="*/ 111699 w 2962"/>
              <a:gd name="T7" fmla="*/ 353331 h 2553"/>
              <a:gd name="T8" fmla="*/ 111699 w 2962"/>
              <a:gd name="T9" fmla="*/ 368336 h 2553"/>
              <a:gd name="T10" fmla="*/ 315614 w 2962"/>
              <a:gd name="T11" fmla="*/ 368336 h 2553"/>
              <a:gd name="T12" fmla="*/ 315614 w 2962"/>
              <a:gd name="T13" fmla="*/ 353331 h 2553"/>
              <a:gd name="T14" fmla="*/ 246776 w 2962"/>
              <a:gd name="T15" fmla="*/ 353331 h 2553"/>
              <a:gd name="T16" fmla="*/ 246776 w 2962"/>
              <a:gd name="T17" fmla="*/ 285522 h 2553"/>
              <a:gd name="T18" fmla="*/ 427457 w 2962"/>
              <a:gd name="T19" fmla="*/ 285522 h 2553"/>
              <a:gd name="T20" fmla="*/ 427457 w 2962"/>
              <a:gd name="T21" fmla="*/ 0 h 2553"/>
              <a:gd name="T22" fmla="*/ 0 w 2962"/>
              <a:gd name="T23" fmla="*/ 0 h 2553"/>
              <a:gd name="T24" fmla="*/ 0 w 2962"/>
              <a:gd name="T25" fmla="*/ 285522 h 2553"/>
              <a:gd name="T26" fmla="*/ 37377 w 2962"/>
              <a:gd name="T27" fmla="*/ 40541 h 2553"/>
              <a:gd name="T28" fmla="*/ 390224 w 2962"/>
              <a:gd name="T29" fmla="*/ 40541 h 2553"/>
              <a:gd name="T30" fmla="*/ 390224 w 2962"/>
              <a:gd name="T31" fmla="*/ 244980 h 2553"/>
              <a:gd name="T32" fmla="*/ 37377 w 2962"/>
              <a:gd name="T33" fmla="*/ 244980 h 2553"/>
              <a:gd name="T34" fmla="*/ 37377 w 2962"/>
              <a:gd name="T35" fmla="*/ 40541 h 25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62"/>
              <a:gd name="T55" fmla="*/ 0 h 2553"/>
              <a:gd name="T56" fmla="*/ 2962 w 2962"/>
              <a:gd name="T57" fmla="*/ 2553 h 25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62" h="2553">
                <a:moveTo>
                  <a:pt x="0" y="1979"/>
                </a:moveTo>
                <a:lnTo>
                  <a:pt x="1252" y="1979"/>
                </a:lnTo>
                <a:lnTo>
                  <a:pt x="1252" y="2449"/>
                </a:lnTo>
                <a:lnTo>
                  <a:pt x="774" y="2449"/>
                </a:lnTo>
                <a:lnTo>
                  <a:pt x="774" y="2553"/>
                </a:lnTo>
                <a:lnTo>
                  <a:pt x="2187" y="2553"/>
                </a:lnTo>
                <a:lnTo>
                  <a:pt x="2187" y="2449"/>
                </a:lnTo>
                <a:lnTo>
                  <a:pt x="1710" y="2449"/>
                </a:lnTo>
                <a:lnTo>
                  <a:pt x="1710" y="1979"/>
                </a:lnTo>
                <a:lnTo>
                  <a:pt x="2962" y="1979"/>
                </a:lnTo>
                <a:lnTo>
                  <a:pt x="2962" y="0"/>
                </a:lnTo>
                <a:lnTo>
                  <a:pt x="0" y="0"/>
                </a:lnTo>
                <a:lnTo>
                  <a:pt x="0" y="1979"/>
                </a:lnTo>
                <a:close/>
                <a:moveTo>
                  <a:pt x="259" y="281"/>
                </a:moveTo>
                <a:lnTo>
                  <a:pt x="2704" y="281"/>
                </a:lnTo>
                <a:lnTo>
                  <a:pt x="2704" y="1698"/>
                </a:lnTo>
                <a:lnTo>
                  <a:pt x="259" y="1698"/>
                </a:lnTo>
                <a:lnTo>
                  <a:pt x="259" y="281"/>
                </a:lnTo>
                <a:close/>
              </a:path>
            </a:pathLst>
          </a:custGeom>
          <a:solidFill>
            <a:schemeClr val="tx1"/>
          </a:solidFill>
          <a:ln w="9525">
            <a:noFill/>
            <a:round/>
            <a:headEnd/>
            <a:tailEnd/>
          </a:ln>
        </p:spPr>
        <p:txBody>
          <a:bodyPr lIns="91436" tIns="45719" rIns="91436" bIns="45719"/>
          <a:lstStyle/>
          <a:p>
            <a:endParaRPr lang="en-US"/>
          </a:p>
        </p:txBody>
      </p:sp>
      <p:sp>
        <p:nvSpPr>
          <p:cNvPr id="43024" name="Freeform 19"/>
          <p:cNvSpPr>
            <a:spLocks noEditPoints="1"/>
          </p:cNvSpPr>
          <p:nvPr/>
        </p:nvSpPr>
        <p:spPr bwMode="auto">
          <a:xfrm>
            <a:off x="4681538" y="2174875"/>
            <a:ext cx="180975" cy="354013"/>
          </a:xfrm>
          <a:custGeom>
            <a:avLst/>
            <a:gdLst>
              <a:gd name="T0" fmla="*/ 157567 w 534"/>
              <a:gd name="T1" fmla="*/ 0 h 1035"/>
              <a:gd name="T2" fmla="*/ 24215 w 534"/>
              <a:gd name="T3" fmla="*/ 0 h 1035"/>
              <a:gd name="T4" fmla="*/ 0 w 534"/>
              <a:gd name="T5" fmla="*/ 24529 h 1035"/>
              <a:gd name="T6" fmla="*/ 0 w 534"/>
              <a:gd name="T7" fmla="*/ 328081 h 1035"/>
              <a:gd name="T8" fmla="*/ 24215 w 534"/>
              <a:gd name="T9" fmla="*/ 352611 h 1035"/>
              <a:gd name="T10" fmla="*/ 157567 w 534"/>
              <a:gd name="T11" fmla="*/ 352611 h 1035"/>
              <a:gd name="T12" fmla="*/ 182123 w 534"/>
              <a:gd name="T13" fmla="*/ 328081 h 1035"/>
              <a:gd name="T14" fmla="*/ 182123 w 534"/>
              <a:gd name="T15" fmla="*/ 24529 h 1035"/>
              <a:gd name="T16" fmla="*/ 157567 w 534"/>
              <a:gd name="T17" fmla="*/ 0 h 1035"/>
              <a:gd name="T18" fmla="*/ 91062 w 534"/>
              <a:gd name="T19" fmla="*/ 39860 h 1035"/>
              <a:gd name="T20" fmla="*/ 112548 w 534"/>
              <a:gd name="T21" fmla="*/ 61324 h 1035"/>
              <a:gd name="T22" fmla="*/ 91062 w 534"/>
              <a:gd name="T23" fmla="*/ 82787 h 1035"/>
              <a:gd name="T24" fmla="*/ 69234 w 534"/>
              <a:gd name="T25" fmla="*/ 61324 h 1035"/>
              <a:gd name="T26" fmla="*/ 91062 w 534"/>
              <a:gd name="T27" fmla="*/ 39860 h 1035"/>
              <a:gd name="T28" fmla="*/ 153474 w 534"/>
              <a:gd name="T29" fmla="*/ 310706 h 1035"/>
              <a:gd name="T30" fmla="*/ 28649 w 534"/>
              <a:gd name="T31" fmla="*/ 310706 h 1035"/>
              <a:gd name="T32" fmla="*/ 28649 w 534"/>
              <a:gd name="T33" fmla="*/ 302871 h 1035"/>
              <a:gd name="T34" fmla="*/ 153474 w 534"/>
              <a:gd name="T35" fmla="*/ 302871 h 1035"/>
              <a:gd name="T36" fmla="*/ 153474 w 534"/>
              <a:gd name="T37" fmla="*/ 310706 h 1035"/>
              <a:gd name="T38" fmla="*/ 153474 w 534"/>
              <a:gd name="T39" fmla="*/ 287199 h 1035"/>
              <a:gd name="T40" fmla="*/ 28649 w 534"/>
              <a:gd name="T41" fmla="*/ 287199 h 1035"/>
              <a:gd name="T42" fmla="*/ 28649 w 534"/>
              <a:gd name="T43" fmla="*/ 279704 h 1035"/>
              <a:gd name="T44" fmla="*/ 153474 w 534"/>
              <a:gd name="T45" fmla="*/ 279704 h 1035"/>
              <a:gd name="T46" fmla="*/ 153474 w 534"/>
              <a:gd name="T47" fmla="*/ 287199 h 1035"/>
              <a:gd name="T48" fmla="*/ 153474 w 534"/>
              <a:gd name="T49" fmla="*/ 264032 h 1035"/>
              <a:gd name="T50" fmla="*/ 28649 w 534"/>
              <a:gd name="T51" fmla="*/ 264032 h 1035"/>
              <a:gd name="T52" fmla="*/ 28649 w 534"/>
              <a:gd name="T53" fmla="*/ 256197 h 1035"/>
              <a:gd name="T54" fmla="*/ 153474 w 534"/>
              <a:gd name="T55" fmla="*/ 256197 h 1035"/>
              <a:gd name="T56" fmla="*/ 153474 w 534"/>
              <a:gd name="T57" fmla="*/ 264032 h 1035"/>
              <a:gd name="T58" fmla="*/ 153474 w 534"/>
              <a:gd name="T59" fmla="*/ 240525 h 1035"/>
              <a:gd name="T60" fmla="*/ 28649 w 534"/>
              <a:gd name="T61" fmla="*/ 240525 h 1035"/>
              <a:gd name="T62" fmla="*/ 28649 w 534"/>
              <a:gd name="T63" fmla="*/ 232689 h 1035"/>
              <a:gd name="T64" fmla="*/ 153474 w 534"/>
              <a:gd name="T65" fmla="*/ 232689 h 1035"/>
              <a:gd name="T66" fmla="*/ 153474 w 534"/>
              <a:gd name="T67" fmla="*/ 240525 h 10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34"/>
              <a:gd name="T103" fmla="*/ 0 h 1035"/>
              <a:gd name="T104" fmla="*/ 534 w 534"/>
              <a:gd name="T105" fmla="*/ 1035 h 10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34" h="1035">
                <a:moveTo>
                  <a:pt x="462" y="0"/>
                </a:moveTo>
                <a:cubicBezTo>
                  <a:pt x="71" y="0"/>
                  <a:pt x="71" y="0"/>
                  <a:pt x="71" y="0"/>
                </a:cubicBezTo>
                <a:cubicBezTo>
                  <a:pt x="32" y="0"/>
                  <a:pt x="0" y="32"/>
                  <a:pt x="0" y="72"/>
                </a:cubicBezTo>
                <a:cubicBezTo>
                  <a:pt x="0" y="963"/>
                  <a:pt x="0" y="963"/>
                  <a:pt x="0" y="963"/>
                </a:cubicBezTo>
                <a:cubicBezTo>
                  <a:pt x="0" y="1003"/>
                  <a:pt x="32" y="1035"/>
                  <a:pt x="71" y="1035"/>
                </a:cubicBezTo>
                <a:cubicBezTo>
                  <a:pt x="462" y="1035"/>
                  <a:pt x="462" y="1035"/>
                  <a:pt x="462" y="1035"/>
                </a:cubicBezTo>
                <a:cubicBezTo>
                  <a:pt x="502" y="1035"/>
                  <a:pt x="534" y="1003"/>
                  <a:pt x="534" y="963"/>
                </a:cubicBezTo>
                <a:cubicBezTo>
                  <a:pt x="534" y="72"/>
                  <a:pt x="534" y="72"/>
                  <a:pt x="534" y="72"/>
                </a:cubicBezTo>
                <a:cubicBezTo>
                  <a:pt x="534" y="32"/>
                  <a:pt x="502" y="0"/>
                  <a:pt x="462" y="0"/>
                </a:cubicBezTo>
                <a:close/>
                <a:moveTo>
                  <a:pt x="267" y="117"/>
                </a:moveTo>
                <a:cubicBezTo>
                  <a:pt x="302" y="117"/>
                  <a:pt x="330" y="145"/>
                  <a:pt x="330" y="180"/>
                </a:cubicBezTo>
                <a:cubicBezTo>
                  <a:pt x="330" y="215"/>
                  <a:pt x="302" y="243"/>
                  <a:pt x="267" y="243"/>
                </a:cubicBezTo>
                <a:cubicBezTo>
                  <a:pt x="232" y="243"/>
                  <a:pt x="203" y="215"/>
                  <a:pt x="203" y="180"/>
                </a:cubicBezTo>
                <a:cubicBezTo>
                  <a:pt x="203" y="145"/>
                  <a:pt x="232" y="117"/>
                  <a:pt x="267" y="117"/>
                </a:cubicBezTo>
                <a:close/>
                <a:moveTo>
                  <a:pt x="450" y="912"/>
                </a:moveTo>
                <a:cubicBezTo>
                  <a:pt x="84" y="912"/>
                  <a:pt x="84" y="912"/>
                  <a:pt x="84" y="912"/>
                </a:cubicBezTo>
                <a:cubicBezTo>
                  <a:pt x="84" y="889"/>
                  <a:pt x="84" y="889"/>
                  <a:pt x="84" y="889"/>
                </a:cubicBezTo>
                <a:cubicBezTo>
                  <a:pt x="450" y="889"/>
                  <a:pt x="450" y="889"/>
                  <a:pt x="450" y="889"/>
                </a:cubicBezTo>
                <a:lnTo>
                  <a:pt x="450" y="912"/>
                </a:lnTo>
                <a:close/>
                <a:moveTo>
                  <a:pt x="450" y="843"/>
                </a:moveTo>
                <a:cubicBezTo>
                  <a:pt x="84" y="843"/>
                  <a:pt x="84" y="843"/>
                  <a:pt x="84" y="843"/>
                </a:cubicBezTo>
                <a:cubicBezTo>
                  <a:pt x="84" y="821"/>
                  <a:pt x="84" y="821"/>
                  <a:pt x="84" y="821"/>
                </a:cubicBezTo>
                <a:cubicBezTo>
                  <a:pt x="450" y="821"/>
                  <a:pt x="450" y="821"/>
                  <a:pt x="450" y="821"/>
                </a:cubicBezTo>
                <a:lnTo>
                  <a:pt x="450" y="843"/>
                </a:lnTo>
                <a:close/>
                <a:moveTo>
                  <a:pt x="450" y="775"/>
                </a:moveTo>
                <a:cubicBezTo>
                  <a:pt x="84" y="775"/>
                  <a:pt x="84" y="775"/>
                  <a:pt x="84" y="775"/>
                </a:cubicBezTo>
                <a:cubicBezTo>
                  <a:pt x="84" y="752"/>
                  <a:pt x="84" y="752"/>
                  <a:pt x="84" y="752"/>
                </a:cubicBezTo>
                <a:cubicBezTo>
                  <a:pt x="450" y="752"/>
                  <a:pt x="450" y="752"/>
                  <a:pt x="450" y="752"/>
                </a:cubicBezTo>
                <a:lnTo>
                  <a:pt x="450" y="775"/>
                </a:lnTo>
                <a:close/>
                <a:moveTo>
                  <a:pt x="450" y="706"/>
                </a:moveTo>
                <a:cubicBezTo>
                  <a:pt x="84" y="706"/>
                  <a:pt x="84" y="706"/>
                  <a:pt x="84" y="706"/>
                </a:cubicBezTo>
                <a:cubicBezTo>
                  <a:pt x="84" y="683"/>
                  <a:pt x="84" y="683"/>
                  <a:pt x="84" y="683"/>
                </a:cubicBezTo>
                <a:cubicBezTo>
                  <a:pt x="450" y="683"/>
                  <a:pt x="450" y="683"/>
                  <a:pt x="450" y="683"/>
                </a:cubicBezTo>
                <a:lnTo>
                  <a:pt x="450" y="706"/>
                </a:lnTo>
                <a:close/>
              </a:path>
            </a:pathLst>
          </a:custGeom>
          <a:solidFill>
            <a:schemeClr val="tx1"/>
          </a:solidFill>
          <a:ln w="9525">
            <a:noFill/>
            <a:round/>
            <a:headEnd/>
            <a:tailEnd/>
          </a:ln>
        </p:spPr>
        <p:txBody>
          <a:bodyPr lIns="91436" tIns="45719" rIns="91436" bIns="45719"/>
          <a:lstStyle/>
          <a:p>
            <a:endParaRPr lang="en-US"/>
          </a:p>
        </p:txBody>
      </p:sp>
      <p:grpSp>
        <p:nvGrpSpPr>
          <p:cNvPr id="21" name="Group 20"/>
          <p:cNvGrpSpPr/>
          <p:nvPr/>
        </p:nvGrpSpPr>
        <p:grpSpPr>
          <a:xfrm>
            <a:off x="3022075" y="2144001"/>
            <a:ext cx="434552" cy="384255"/>
            <a:chOff x="688046" y="2676697"/>
            <a:chExt cx="505096" cy="446751"/>
          </a:xfrm>
          <a:solidFill>
            <a:schemeClr val="tx1"/>
          </a:solidFill>
        </p:grpSpPr>
        <p:grpSp>
          <p:nvGrpSpPr>
            <p:cNvPr id="22" name="Group 5"/>
            <p:cNvGrpSpPr>
              <a:grpSpLocks noChangeAspect="1"/>
            </p:cNvGrpSpPr>
            <p:nvPr/>
          </p:nvGrpSpPr>
          <p:grpSpPr bwMode="auto">
            <a:xfrm>
              <a:off x="688046" y="2676697"/>
              <a:ext cx="505096" cy="424681"/>
              <a:chOff x="1414" y="654"/>
              <a:chExt cx="2927" cy="2461"/>
            </a:xfrm>
            <a:grpFill/>
          </p:grpSpPr>
          <p:sp>
            <p:nvSpPr>
              <p:cNvPr id="26" name="Freeform 6"/>
              <p:cNvSpPr>
                <a:spLocks noEditPoints="1"/>
              </p:cNvSpPr>
              <p:nvPr/>
            </p:nvSpPr>
            <p:spPr bwMode="auto">
              <a:xfrm>
                <a:off x="3280" y="1317"/>
                <a:ext cx="581" cy="579"/>
              </a:xfrm>
              <a:custGeom>
                <a:avLst/>
                <a:gdLst>
                  <a:gd name="T0" fmla="*/ 123 w 246"/>
                  <a:gd name="T1" fmla="*/ 0 h 245"/>
                  <a:gd name="T2" fmla="*/ 0 w 246"/>
                  <a:gd name="T3" fmla="*/ 122 h 245"/>
                  <a:gd name="T4" fmla="*/ 123 w 246"/>
                  <a:gd name="T5" fmla="*/ 245 h 245"/>
                  <a:gd name="T6" fmla="*/ 246 w 246"/>
                  <a:gd name="T7" fmla="*/ 122 h 245"/>
                  <a:gd name="T8" fmla="*/ 123 w 246"/>
                  <a:gd name="T9" fmla="*/ 0 h 245"/>
                  <a:gd name="T10" fmla="*/ 123 w 246"/>
                  <a:gd name="T11" fmla="*/ 203 h 245"/>
                  <a:gd name="T12" fmla="*/ 43 w 246"/>
                  <a:gd name="T13" fmla="*/ 122 h 245"/>
                  <a:gd name="T14" fmla="*/ 123 w 246"/>
                  <a:gd name="T15" fmla="*/ 42 h 245"/>
                  <a:gd name="T16" fmla="*/ 203 w 246"/>
                  <a:gd name="T17" fmla="*/ 122 h 245"/>
                  <a:gd name="T18" fmla="*/ 123 w 246"/>
                  <a:gd name="T19" fmla="*/ 203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245">
                    <a:moveTo>
                      <a:pt x="123" y="0"/>
                    </a:moveTo>
                    <a:cubicBezTo>
                      <a:pt x="55" y="0"/>
                      <a:pt x="0" y="55"/>
                      <a:pt x="0" y="122"/>
                    </a:cubicBezTo>
                    <a:cubicBezTo>
                      <a:pt x="0" y="190"/>
                      <a:pt x="55" y="245"/>
                      <a:pt x="123" y="245"/>
                    </a:cubicBezTo>
                    <a:cubicBezTo>
                      <a:pt x="191" y="245"/>
                      <a:pt x="246" y="190"/>
                      <a:pt x="246" y="122"/>
                    </a:cubicBezTo>
                    <a:cubicBezTo>
                      <a:pt x="246" y="55"/>
                      <a:pt x="191" y="0"/>
                      <a:pt x="123" y="0"/>
                    </a:cubicBezTo>
                    <a:close/>
                    <a:moveTo>
                      <a:pt x="123" y="203"/>
                    </a:moveTo>
                    <a:cubicBezTo>
                      <a:pt x="79" y="203"/>
                      <a:pt x="43" y="167"/>
                      <a:pt x="43" y="122"/>
                    </a:cubicBezTo>
                    <a:cubicBezTo>
                      <a:pt x="43" y="78"/>
                      <a:pt x="79" y="42"/>
                      <a:pt x="123" y="42"/>
                    </a:cubicBezTo>
                    <a:cubicBezTo>
                      <a:pt x="168" y="42"/>
                      <a:pt x="203" y="78"/>
                      <a:pt x="203" y="122"/>
                    </a:cubicBezTo>
                    <a:cubicBezTo>
                      <a:pt x="203" y="167"/>
                      <a:pt x="168" y="203"/>
                      <a:pt x="123" y="203"/>
                    </a:cubicBez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27" name="Freeform 7"/>
              <p:cNvSpPr>
                <a:spLocks noEditPoints="1"/>
              </p:cNvSpPr>
              <p:nvPr/>
            </p:nvSpPr>
            <p:spPr bwMode="auto">
              <a:xfrm>
                <a:off x="1893" y="1317"/>
                <a:ext cx="581" cy="579"/>
              </a:xfrm>
              <a:custGeom>
                <a:avLst/>
                <a:gdLst>
                  <a:gd name="T0" fmla="*/ 246 w 246"/>
                  <a:gd name="T1" fmla="*/ 122 h 245"/>
                  <a:gd name="T2" fmla="*/ 123 w 246"/>
                  <a:gd name="T3" fmla="*/ 0 h 245"/>
                  <a:gd name="T4" fmla="*/ 0 w 246"/>
                  <a:gd name="T5" fmla="*/ 122 h 245"/>
                  <a:gd name="T6" fmla="*/ 123 w 246"/>
                  <a:gd name="T7" fmla="*/ 245 h 245"/>
                  <a:gd name="T8" fmla="*/ 246 w 246"/>
                  <a:gd name="T9" fmla="*/ 122 h 245"/>
                  <a:gd name="T10" fmla="*/ 43 w 246"/>
                  <a:gd name="T11" fmla="*/ 122 h 245"/>
                  <a:gd name="T12" fmla="*/ 123 w 246"/>
                  <a:gd name="T13" fmla="*/ 42 h 245"/>
                  <a:gd name="T14" fmla="*/ 203 w 246"/>
                  <a:gd name="T15" fmla="*/ 122 h 245"/>
                  <a:gd name="T16" fmla="*/ 123 w 246"/>
                  <a:gd name="T17" fmla="*/ 203 h 245"/>
                  <a:gd name="T18" fmla="*/ 43 w 246"/>
                  <a:gd name="T19" fmla="*/ 12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245">
                    <a:moveTo>
                      <a:pt x="246" y="122"/>
                    </a:moveTo>
                    <a:cubicBezTo>
                      <a:pt x="246" y="55"/>
                      <a:pt x="191" y="0"/>
                      <a:pt x="123" y="0"/>
                    </a:cubicBezTo>
                    <a:cubicBezTo>
                      <a:pt x="55" y="0"/>
                      <a:pt x="0" y="55"/>
                      <a:pt x="0" y="122"/>
                    </a:cubicBezTo>
                    <a:cubicBezTo>
                      <a:pt x="0" y="190"/>
                      <a:pt x="55" y="245"/>
                      <a:pt x="123" y="245"/>
                    </a:cubicBezTo>
                    <a:cubicBezTo>
                      <a:pt x="191" y="245"/>
                      <a:pt x="246" y="190"/>
                      <a:pt x="246" y="122"/>
                    </a:cubicBezTo>
                    <a:close/>
                    <a:moveTo>
                      <a:pt x="43" y="122"/>
                    </a:moveTo>
                    <a:cubicBezTo>
                      <a:pt x="43" y="78"/>
                      <a:pt x="79" y="42"/>
                      <a:pt x="123" y="42"/>
                    </a:cubicBezTo>
                    <a:cubicBezTo>
                      <a:pt x="168" y="42"/>
                      <a:pt x="203" y="78"/>
                      <a:pt x="203" y="122"/>
                    </a:cubicBezTo>
                    <a:cubicBezTo>
                      <a:pt x="203" y="167"/>
                      <a:pt x="168" y="203"/>
                      <a:pt x="123" y="203"/>
                    </a:cubicBezTo>
                    <a:cubicBezTo>
                      <a:pt x="79" y="203"/>
                      <a:pt x="43" y="167"/>
                      <a:pt x="43" y="122"/>
                    </a:cubicBezTo>
                    <a:close/>
                  </a:path>
                </a:pathLst>
              </a:custGeom>
              <a:grpFill/>
              <a:ln>
                <a:noFill/>
              </a:ln>
              <a:extLst/>
            </p:spPr>
            <p:txBody>
              <a:bodyPr/>
              <a:lstStyle/>
              <a:p>
                <a:pPr fontAlgn="auto">
                  <a:spcBef>
                    <a:spcPts val="0"/>
                  </a:spcBef>
                  <a:spcAft>
                    <a:spcPts val="0"/>
                  </a:spcAft>
                  <a:defRPr/>
                </a:pPr>
                <a:endParaRPr lang="en-US">
                  <a:latin typeface="+mn-lt"/>
                  <a:cs typeface="+mn-cs"/>
                </a:endParaRPr>
              </a:p>
            </p:txBody>
          </p:sp>
          <p:sp>
            <p:nvSpPr>
              <p:cNvPr id="28" name="Freeform 8"/>
              <p:cNvSpPr>
                <a:spLocks noEditPoints="1"/>
              </p:cNvSpPr>
              <p:nvPr/>
            </p:nvSpPr>
            <p:spPr bwMode="auto">
              <a:xfrm>
                <a:off x="1414" y="654"/>
                <a:ext cx="2927" cy="2461"/>
              </a:xfrm>
              <a:custGeom>
                <a:avLst/>
                <a:gdLst>
                  <a:gd name="T0" fmla="*/ 1191 w 1239"/>
                  <a:gd name="T1" fmla="*/ 0 h 1042"/>
                  <a:gd name="T2" fmla="*/ 48 w 1239"/>
                  <a:gd name="T3" fmla="*/ 0 h 1042"/>
                  <a:gd name="T4" fmla="*/ 0 w 1239"/>
                  <a:gd name="T5" fmla="*/ 48 h 1042"/>
                  <a:gd name="T6" fmla="*/ 0 w 1239"/>
                  <a:gd name="T7" fmla="*/ 994 h 1042"/>
                  <a:gd name="T8" fmla="*/ 48 w 1239"/>
                  <a:gd name="T9" fmla="*/ 1042 h 1042"/>
                  <a:gd name="T10" fmla="*/ 1191 w 1239"/>
                  <a:gd name="T11" fmla="*/ 1042 h 1042"/>
                  <a:gd name="T12" fmla="*/ 1239 w 1239"/>
                  <a:gd name="T13" fmla="*/ 994 h 1042"/>
                  <a:gd name="T14" fmla="*/ 1239 w 1239"/>
                  <a:gd name="T15" fmla="*/ 48 h 1042"/>
                  <a:gd name="T16" fmla="*/ 1191 w 1239"/>
                  <a:gd name="T17" fmla="*/ 0 h 1042"/>
                  <a:gd name="T18" fmla="*/ 572 w 1239"/>
                  <a:gd name="T19" fmla="*/ 115 h 1042"/>
                  <a:gd name="T20" fmla="*/ 667 w 1239"/>
                  <a:gd name="T21" fmla="*/ 115 h 1042"/>
                  <a:gd name="T22" fmla="*/ 697 w 1239"/>
                  <a:gd name="T23" fmla="*/ 167 h 1042"/>
                  <a:gd name="T24" fmla="*/ 650 w 1239"/>
                  <a:gd name="T25" fmla="*/ 249 h 1042"/>
                  <a:gd name="T26" fmla="*/ 590 w 1239"/>
                  <a:gd name="T27" fmla="*/ 249 h 1042"/>
                  <a:gd name="T28" fmla="*/ 542 w 1239"/>
                  <a:gd name="T29" fmla="*/ 167 h 1042"/>
                  <a:gd name="T30" fmla="*/ 572 w 1239"/>
                  <a:gd name="T31" fmla="*/ 115 h 1042"/>
                  <a:gd name="T32" fmla="*/ 76 w 1239"/>
                  <a:gd name="T33" fmla="*/ 403 h 1042"/>
                  <a:gd name="T34" fmla="*/ 326 w 1239"/>
                  <a:gd name="T35" fmla="*/ 154 h 1042"/>
                  <a:gd name="T36" fmla="*/ 576 w 1239"/>
                  <a:gd name="T37" fmla="*/ 403 h 1042"/>
                  <a:gd name="T38" fmla="*/ 326 w 1239"/>
                  <a:gd name="T39" fmla="*/ 653 h 1042"/>
                  <a:gd name="T40" fmla="*/ 76 w 1239"/>
                  <a:gd name="T41" fmla="*/ 403 h 1042"/>
                  <a:gd name="T42" fmla="*/ 1015 w 1239"/>
                  <a:gd name="T43" fmla="*/ 884 h 1042"/>
                  <a:gd name="T44" fmla="*/ 972 w 1239"/>
                  <a:gd name="T45" fmla="*/ 927 h 1042"/>
                  <a:gd name="T46" fmla="*/ 267 w 1239"/>
                  <a:gd name="T47" fmla="*/ 927 h 1042"/>
                  <a:gd name="T48" fmla="*/ 224 w 1239"/>
                  <a:gd name="T49" fmla="*/ 884 h 1042"/>
                  <a:gd name="T50" fmla="*/ 224 w 1239"/>
                  <a:gd name="T51" fmla="*/ 789 h 1042"/>
                  <a:gd name="T52" fmla="*/ 267 w 1239"/>
                  <a:gd name="T53" fmla="*/ 746 h 1042"/>
                  <a:gd name="T54" fmla="*/ 972 w 1239"/>
                  <a:gd name="T55" fmla="*/ 746 h 1042"/>
                  <a:gd name="T56" fmla="*/ 1015 w 1239"/>
                  <a:gd name="T57" fmla="*/ 789 h 1042"/>
                  <a:gd name="T58" fmla="*/ 1015 w 1239"/>
                  <a:gd name="T59" fmla="*/ 884 h 1042"/>
                  <a:gd name="T60" fmla="*/ 913 w 1239"/>
                  <a:gd name="T61" fmla="*/ 653 h 1042"/>
                  <a:gd name="T62" fmla="*/ 663 w 1239"/>
                  <a:gd name="T63" fmla="*/ 403 h 1042"/>
                  <a:gd name="T64" fmla="*/ 913 w 1239"/>
                  <a:gd name="T65" fmla="*/ 154 h 1042"/>
                  <a:gd name="T66" fmla="*/ 1163 w 1239"/>
                  <a:gd name="T67" fmla="*/ 403 h 1042"/>
                  <a:gd name="T68" fmla="*/ 913 w 1239"/>
                  <a:gd name="T69" fmla="*/ 653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39" h="1042">
                    <a:moveTo>
                      <a:pt x="1191" y="0"/>
                    </a:moveTo>
                    <a:cubicBezTo>
                      <a:pt x="48" y="0"/>
                      <a:pt x="48" y="0"/>
                      <a:pt x="48" y="0"/>
                    </a:cubicBezTo>
                    <a:cubicBezTo>
                      <a:pt x="22" y="0"/>
                      <a:pt x="0" y="22"/>
                      <a:pt x="0" y="48"/>
                    </a:cubicBezTo>
                    <a:cubicBezTo>
                      <a:pt x="0" y="994"/>
                      <a:pt x="0" y="994"/>
                      <a:pt x="0" y="994"/>
                    </a:cubicBezTo>
                    <a:cubicBezTo>
                      <a:pt x="0" y="1021"/>
                      <a:pt x="22" y="1042"/>
                      <a:pt x="48" y="1042"/>
                    </a:cubicBezTo>
                    <a:cubicBezTo>
                      <a:pt x="1191" y="1042"/>
                      <a:pt x="1191" y="1042"/>
                      <a:pt x="1191" y="1042"/>
                    </a:cubicBezTo>
                    <a:cubicBezTo>
                      <a:pt x="1218" y="1042"/>
                      <a:pt x="1239" y="1021"/>
                      <a:pt x="1239" y="994"/>
                    </a:cubicBezTo>
                    <a:cubicBezTo>
                      <a:pt x="1239" y="48"/>
                      <a:pt x="1239" y="48"/>
                      <a:pt x="1239" y="48"/>
                    </a:cubicBezTo>
                    <a:cubicBezTo>
                      <a:pt x="1239" y="22"/>
                      <a:pt x="1218" y="0"/>
                      <a:pt x="1191" y="0"/>
                    </a:cubicBezTo>
                    <a:close/>
                    <a:moveTo>
                      <a:pt x="572" y="115"/>
                    </a:moveTo>
                    <a:cubicBezTo>
                      <a:pt x="667" y="115"/>
                      <a:pt x="667" y="115"/>
                      <a:pt x="667" y="115"/>
                    </a:cubicBezTo>
                    <a:cubicBezTo>
                      <a:pt x="700" y="115"/>
                      <a:pt x="714" y="139"/>
                      <a:pt x="697" y="167"/>
                    </a:cubicBezTo>
                    <a:cubicBezTo>
                      <a:pt x="650" y="249"/>
                      <a:pt x="650" y="249"/>
                      <a:pt x="650" y="249"/>
                    </a:cubicBezTo>
                    <a:cubicBezTo>
                      <a:pt x="633" y="278"/>
                      <a:pt x="606" y="278"/>
                      <a:pt x="590" y="249"/>
                    </a:cubicBezTo>
                    <a:cubicBezTo>
                      <a:pt x="542" y="167"/>
                      <a:pt x="542" y="167"/>
                      <a:pt x="542" y="167"/>
                    </a:cubicBezTo>
                    <a:cubicBezTo>
                      <a:pt x="526" y="139"/>
                      <a:pt x="539" y="115"/>
                      <a:pt x="572" y="115"/>
                    </a:cubicBezTo>
                    <a:close/>
                    <a:moveTo>
                      <a:pt x="76" y="403"/>
                    </a:moveTo>
                    <a:cubicBezTo>
                      <a:pt x="76" y="265"/>
                      <a:pt x="188" y="154"/>
                      <a:pt x="326" y="154"/>
                    </a:cubicBezTo>
                    <a:cubicBezTo>
                      <a:pt x="464" y="154"/>
                      <a:pt x="576" y="265"/>
                      <a:pt x="576" y="403"/>
                    </a:cubicBezTo>
                    <a:cubicBezTo>
                      <a:pt x="576" y="541"/>
                      <a:pt x="464" y="653"/>
                      <a:pt x="326" y="653"/>
                    </a:cubicBezTo>
                    <a:cubicBezTo>
                      <a:pt x="188" y="653"/>
                      <a:pt x="76" y="541"/>
                      <a:pt x="76" y="403"/>
                    </a:cubicBezTo>
                    <a:close/>
                    <a:moveTo>
                      <a:pt x="1015" y="884"/>
                    </a:moveTo>
                    <a:cubicBezTo>
                      <a:pt x="1015" y="908"/>
                      <a:pt x="996" y="927"/>
                      <a:pt x="972" y="927"/>
                    </a:cubicBezTo>
                    <a:cubicBezTo>
                      <a:pt x="267" y="927"/>
                      <a:pt x="267" y="927"/>
                      <a:pt x="267" y="927"/>
                    </a:cubicBezTo>
                    <a:cubicBezTo>
                      <a:pt x="243" y="927"/>
                      <a:pt x="224" y="908"/>
                      <a:pt x="224" y="884"/>
                    </a:cubicBezTo>
                    <a:cubicBezTo>
                      <a:pt x="224" y="789"/>
                      <a:pt x="224" y="789"/>
                      <a:pt x="224" y="789"/>
                    </a:cubicBezTo>
                    <a:cubicBezTo>
                      <a:pt x="224" y="766"/>
                      <a:pt x="243" y="746"/>
                      <a:pt x="267" y="746"/>
                    </a:cubicBezTo>
                    <a:cubicBezTo>
                      <a:pt x="972" y="746"/>
                      <a:pt x="972" y="746"/>
                      <a:pt x="972" y="746"/>
                    </a:cubicBezTo>
                    <a:cubicBezTo>
                      <a:pt x="996" y="746"/>
                      <a:pt x="1015" y="766"/>
                      <a:pt x="1015" y="789"/>
                    </a:cubicBezTo>
                    <a:lnTo>
                      <a:pt x="1015" y="884"/>
                    </a:lnTo>
                    <a:close/>
                    <a:moveTo>
                      <a:pt x="913" y="653"/>
                    </a:moveTo>
                    <a:cubicBezTo>
                      <a:pt x="775" y="653"/>
                      <a:pt x="663" y="541"/>
                      <a:pt x="663" y="403"/>
                    </a:cubicBezTo>
                    <a:cubicBezTo>
                      <a:pt x="663" y="265"/>
                      <a:pt x="775" y="154"/>
                      <a:pt x="913" y="154"/>
                    </a:cubicBezTo>
                    <a:cubicBezTo>
                      <a:pt x="1051" y="154"/>
                      <a:pt x="1163" y="265"/>
                      <a:pt x="1163" y="403"/>
                    </a:cubicBezTo>
                    <a:cubicBezTo>
                      <a:pt x="1163" y="541"/>
                      <a:pt x="1051" y="653"/>
                      <a:pt x="913" y="653"/>
                    </a:cubicBezTo>
                    <a:close/>
                  </a:path>
                </a:pathLst>
              </a:custGeom>
              <a:grpFill/>
              <a:ln>
                <a:noFill/>
              </a:ln>
              <a:extLst/>
            </p:spPr>
            <p:txBody>
              <a:bodyPr/>
              <a:lstStyle/>
              <a:p>
                <a:pPr fontAlgn="auto">
                  <a:spcBef>
                    <a:spcPts val="0"/>
                  </a:spcBef>
                  <a:spcAft>
                    <a:spcPts val="0"/>
                  </a:spcAft>
                  <a:defRPr/>
                </a:pPr>
                <a:endParaRPr lang="en-US">
                  <a:latin typeface="+mn-lt"/>
                  <a:cs typeface="+mn-cs"/>
                </a:endParaRPr>
              </a:p>
            </p:txBody>
          </p:sp>
        </p:grpSp>
        <p:grpSp>
          <p:nvGrpSpPr>
            <p:cNvPr id="23" name="Group 22"/>
            <p:cNvGrpSpPr/>
            <p:nvPr/>
          </p:nvGrpSpPr>
          <p:grpSpPr>
            <a:xfrm>
              <a:off x="727387" y="3077729"/>
              <a:ext cx="426414" cy="45719"/>
              <a:chOff x="730227" y="3077729"/>
              <a:chExt cx="426414" cy="45719"/>
            </a:xfrm>
            <a:grpFill/>
          </p:grpSpPr>
          <p:sp>
            <p:nvSpPr>
              <p:cNvPr id="24" name="Rounded Rectangle 23"/>
              <p:cNvSpPr/>
              <p:nvPr/>
            </p:nvSpPr>
            <p:spPr bwMode="auto">
              <a:xfrm>
                <a:off x="730227" y="3077729"/>
                <a:ext cx="45719" cy="45719"/>
              </a:xfrm>
              <a:prstGeom prst="roundRect">
                <a:avLst/>
              </a:prstGeom>
              <a:grpFill/>
              <a:ln w="19050">
                <a:noFill/>
                <a:round/>
                <a:headEnd/>
                <a:tailEnd/>
              </a:ln>
            </p:spPr>
            <p:txBody>
              <a:bodyPr wrap="none" lIns="0" tIns="0" rIns="0" bIns="0" anchor="ctr"/>
              <a:lstStyle/>
              <a:p>
                <a:pPr defTabSz="685008" fontAlgn="auto">
                  <a:spcBef>
                    <a:spcPts val="0"/>
                  </a:spcBef>
                  <a:spcAft>
                    <a:spcPts val="0"/>
                  </a:spcAft>
                  <a:defRPr/>
                </a:pPr>
                <a:endParaRPr lang="en-US" sz="1500" dirty="0" err="1">
                  <a:solidFill>
                    <a:srgbClr val="FFFFFF"/>
                  </a:solidFill>
                  <a:latin typeface="+mn-lt"/>
                  <a:cs typeface="+mn-cs"/>
                </a:endParaRPr>
              </a:p>
            </p:txBody>
          </p:sp>
          <p:sp>
            <p:nvSpPr>
              <p:cNvPr id="25" name="Rounded Rectangle 24"/>
              <p:cNvSpPr/>
              <p:nvPr/>
            </p:nvSpPr>
            <p:spPr bwMode="auto">
              <a:xfrm>
                <a:off x="1110922" y="3077729"/>
                <a:ext cx="45719" cy="45719"/>
              </a:xfrm>
              <a:prstGeom prst="roundRect">
                <a:avLst/>
              </a:prstGeom>
              <a:grpFill/>
              <a:ln w="19050">
                <a:noFill/>
                <a:round/>
                <a:headEnd/>
                <a:tailEnd/>
              </a:ln>
            </p:spPr>
            <p:txBody>
              <a:bodyPr wrap="none" lIns="0" tIns="0" rIns="0" bIns="0" anchor="ctr"/>
              <a:lstStyle/>
              <a:p>
                <a:pPr defTabSz="685008" fontAlgn="auto">
                  <a:spcBef>
                    <a:spcPts val="0"/>
                  </a:spcBef>
                  <a:spcAft>
                    <a:spcPts val="0"/>
                  </a:spcAft>
                  <a:defRPr/>
                </a:pPr>
                <a:endParaRPr lang="en-US" sz="1500" dirty="0" err="1">
                  <a:solidFill>
                    <a:srgbClr val="FFFFFF"/>
                  </a:solidFill>
                  <a:latin typeface="+mn-lt"/>
                  <a:cs typeface="+mn-cs"/>
                </a:endParaRPr>
              </a:p>
            </p:txBody>
          </p:sp>
        </p:grpSp>
      </p:grpSp>
      <p:sp>
        <p:nvSpPr>
          <p:cNvPr id="29" name="TextBox 28"/>
          <p:cNvSpPr txBox="1"/>
          <p:nvPr/>
        </p:nvSpPr>
        <p:spPr>
          <a:xfrm>
            <a:off x="6669088" y="3506788"/>
            <a:ext cx="1423987" cy="452437"/>
          </a:xfrm>
          <a:prstGeom prst="rect">
            <a:avLst/>
          </a:prstGeom>
          <a:noFill/>
        </p:spPr>
        <p:txBody>
          <a:bodyPr lIns="68559" tIns="34281" rIns="68559" bIns="34281">
            <a:spAutoFit/>
          </a:bodyPr>
          <a:lstStyle/>
          <a:p>
            <a:pPr algn="ctr" fontAlgn="auto">
              <a:lnSpc>
                <a:spcPts val="1500"/>
              </a:lnSpc>
              <a:spcBef>
                <a:spcPts val="0"/>
              </a:spcBef>
              <a:spcAft>
                <a:spcPts val="0"/>
              </a:spcAft>
              <a:defRPr/>
            </a:pPr>
            <a:r>
              <a:rPr lang="en-US" sz="1200" dirty="0">
                <a:solidFill>
                  <a:schemeClr val="accent6"/>
                </a:solidFill>
                <a:latin typeface="Gotham Rounded Medium"/>
                <a:cs typeface="Gotham Rounded Medium"/>
              </a:rPr>
              <a:t>Millions of Apps</a:t>
            </a:r>
          </a:p>
          <a:p>
            <a:pPr algn="ctr" fontAlgn="auto">
              <a:lnSpc>
                <a:spcPts val="1500"/>
              </a:lnSpc>
              <a:spcBef>
                <a:spcPts val="0"/>
              </a:spcBef>
              <a:spcAft>
                <a:spcPts val="0"/>
              </a:spcAft>
              <a:defRPr/>
            </a:pPr>
            <a:r>
              <a:rPr lang="en-US" sz="1200" dirty="0">
                <a:solidFill>
                  <a:schemeClr val="accent6"/>
                </a:solidFill>
                <a:latin typeface="Gotham Rounded Medium"/>
                <a:cs typeface="Gotham Rounded Medium"/>
              </a:rPr>
              <a:t>Billions of Users</a:t>
            </a:r>
          </a:p>
        </p:txBody>
      </p:sp>
      <p:sp>
        <p:nvSpPr>
          <p:cNvPr id="30" name="Rectangle 29"/>
          <p:cNvSpPr/>
          <p:nvPr/>
        </p:nvSpPr>
        <p:spPr>
          <a:xfrm>
            <a:off x="2808288" y="5424488"/>
            <a:ext cx="5954712" cy="246062"/>
          </a:xfrm>
          <a:prstGeom prst="rect">
            <a:avLst/>
          </a:prstGeom>
        </p:spPr>
        <p:txBody>
          <a:bodyPr wrap="none" lIns="91436" tIns="45719" rIns="91436" bIns="45719">
            <a:spAutoFit/>
          </a:bodyPr>
          <a:lstStyle/>
          <a:p>
            <a:pPr algn="r" fontAlgn="auto">
              <a:spcBef>
                <a:spcPts val="0"/>
              </a:spcBef>
              <a:spcAft>
                <a:spcPts val="0"/>
              </a:spcAft>
              <a:defRPr/>
            </a:pPr>
            <a:r>
              <a:rPr lang="en-US" sz="1000" kern="0" dirty="0">
                <a:latin typeface="Gotham Rounded Book"/>
                <a:ea typeface="ＭＳ Ｐゴシック"/>
                <a:cs typeface="Gotham Rounded Book"/>
              </a:rPr>
              <a:t>* Source: Gartner, 2013: “Hunting and Harvesting in a Digital World: The 2013 CIO Agenda”</a:t>
            </a:r>
            <a:endParaRPr lang="en-US" sz="1000" dirty="0">
              <a:latin typeface="Gotham Rounded Book"/>
              <a:cs typeface="Gotham Rounded Book"/>
            </a:endParaRPr>
          </a:p>
        </p:txBody>
      </p:sp>
      <p:sp>
        <p:nvSpPr>
          <p:cNvPr id="31" name="TextBox 30"/>
          <p:cNvSpPr txBox="1">
            <a:spLocks noChangeArrowheads="1"/>
          </p:cNvSpPr>
          <p:nvPr/>
        </p:nvSpPr>
        <p:spPr bwMode="auto">
          <a:xfrm>
            <a:off x="649288" y="4510088"/>
            <a:ext cx="1771650" cy="461962"/>
          </a:xfrm>
          <a:prstGeom prst="rect">
            <a:avLst/>
          </a:prstGeom>
          <a:noFill/>
          <a:ln w="9525">
            <a:noFill/>
            <a:miter lim="800000"/>
            <a:headEnd/>
            <a:tailEnd/>
          </a:ln>
        </p:spPr>
        <p:txBody>
          <a:bodyPr lIns="0" tIns="0" rIns="0" bIns="0" anchor="ctr">
            <a:spAutoFit/>
          </a:bodyPr>
          <a:lstStyle/>
          <a:p>
            <a:pPr algn="r" defTabSz="684213"/>
            <a:r>
              <a:rPr lang="en-US" sz="1500">
                <a:solidFill>
                  <a:schemeClr val="accent1"/>
                </a:solidFill>
                <a:latin typeface="Gotham Rounded Medium"/>
                <a:ea typeface="MS PGothic" pitchFamily="34" charset="-128"/>
                <a:cs typeface="Gotham Rounded Medium"/>
              </a:rPr>
              <a:t>Ability of IT to Deliver</a:t>
            </a:r>
          </a:p>
        </p:txBody>
      </p:sp>
      <p:sp>
        <p:nvSpPr>
          <p:cNvPr id="32" name="TextBox 31"/>
          <p:cNvSpPr txBox="1">
            <a:spLocks noChangeArrowheads="1"/>
          </p:cNvSpPr>
          <p:nvPr/>
        </p:nvSpPr>
        <p:spPr bwMode="auto">
          <a:xfrm>
            <a:off x="268288" y="5084763"/>
            <a:ext cx="2152650" cy="230187"/>
          </a:xfrm>
          <a:prstGeom prst="rect">
            <a:avLst/>
          </a:prstGeom>
          <a:noFill/>
          <a:ln w="9525">
            <a:noFill/>
            <a:miter lim="800000"/>
            <a:headEnd/>
            <a:tailEnd/>
          </a:ln>
          <a:extLst/>
        </p:spPr>
        <p:txBody>
          <a:bodyPr lIns="0" tIns="0" rIns="0" bIns="0" anchor="ctr">
            <a:spAutoFit/>
          </a:bodyPr>
          <a:lstStyle>
            <a:lvl1pPr eaLnBrk="0" hangingPunct="0">
              <a:defRPr sz="2800">
                <a:solidFill>
                  <a:schemeClr val="tx2"/>
                </a:solidFill>
                <a:latin typeface="Arial Narrow" charset="0"/>
                <a:ea typeface="ＭＳ Ｐゴシック" charset="0"/>
                <a:cs typeface="ＭＳ Ｐゴシック" charset="0"/>
              </a:defRPr>
            </a:lvl1pPr>
            <a:lvl2pPr marL="742950" indent="-285750" eaLnBrk="0" hangingPunct="0">
              <a:defRPr sz="2800">
                <a:solidFill>
                  <a:schemeClr val="tx2"/>
                </a:solidFill>
                <a:latin typeface="Arial Narrow" charset="0"/>
                <a:ea typeface="ＭＳ Ｐゴシック" charset="0"/>
              </a:defRPr>
            </a:lvl2pPr>
            <a:lvl3pPr marL="1143000" indent="-228600" eaLnBrk="0" hangingPunct="0">
              <a:defRPr sz="2800">
                <a:solidFill>
                  <a:schemeClr val="tx2"/>
                </a:solidFill>
                <a:latin typeface="Arial Narrow" charset="0"/>
                <a:ea typeface="ＭＳ Ｐゴシック" charset="0"/>
              </a:defRPr>
            </a:lvl3pPr>
            <a:lvl4pPr marL="1600200" indent="-228600" eaLnBrk="0" hangingPunct="0">
              <a:defRPr sz="2800">
                <a:solidFill>
                  <a:schemeClr val="tx2"/>
                </a:solidFill>
                <a:latin typeface="Arial Narrow" charset="0"/>
                <a:ea typeface="ＭＳ Ｐゴシック" charset="0"/>
              </a:defRPr>
            </a:lvl4pPr>
            <a:lvl5pPr marL="2057400" indent="-228600" eaLnBrk="0" hangingPunct="0">
              <a:defRPr sz="2800">
                <a:solidFill>
                  <a:schemeClr val="tx2"/>
                </a:solidFill>
                <a:latin typeface="Arial Narrow" charset="0"/>
                <a:ea typeface="ＭＳ Ｐゴシック" charset="0"/>
              </a:defRPr>
            </a:lvl5pPr>
            <a:lvl6pPr marL="2514600" indent="-228600" eaLnBrk="0" fontAlgn="base" hangingPunct="0">
              <a:lnSpc>
                <a:spcPct val="90000"/>
              </a:lnSpc>
              <a:spcBef>
                <a:spcPct val="0"/>
              </a:spcBef>
              <a:spcAft>
                <a:spcPct val="0"/>
              </a:spcAft>
              <a:defRPr sz="2800">
                <a:solidFill>
                  <a:schemeClr val="tx2"/>
                </a:solidFill>
                <a:latin typeface="Arial Narrow" charset="0"/>
                <a:ea typeface="ＭＳ Ｐゴシック" charset="0"/>
              </a:defRPr>
            </a:lvl6pPr>
            <a:lvl7pPr marL="2971800" indent="-228600" eaLnBrk="0" fontAlgn="base" hangingPunct="0">
              <a:lnSpc>
                <a:spcPct val="90000"/>
              </a:lnSpc>
              <a:spcBef>
                <a:spcPct val="0"/>
              </a:spcBef>
              <a:spcAft>
                <a:spcPct val="0"/>
              </a:spcAft>
              <a:defRPr sz="2800">
                <a:solidFill>
                  <a:schemeClr val="tx2"/>
                </a:solidFill>
                <a:latin typeface="Arial Narrow" charset="0"/>
                <a:ea typeface="ＭＳ Ｐゴシック" charset="0"/>
              </a:defRPr>
            </a:lvl7pPr>
            <a:lvl8pPr marL="3429000" indent="-228600" eaLnBrk="0" fontAlgn="base" hangingPunct="0">
              <a:lnSpc>
                <a:spcPct val="90000"/>
              </a:lnSpc>
              <a:spcBef>
                <a:spcPct val="0"/>
              </a:spcBef>
              <a:spcAft>
                <a:spcPct val="0"/>
              </a:spcAft>
              <a:defRPr sz="2800">
                <a:solidFill>
                  <a:schemeClr val="tx2"/>
                </a:solidFill>
                <a:latin typeface="Arial Narrow" charset="0"/>
                <a:ea typeface="ＭＳ Ｐゴシック" charset="0"/>
              </a:defRPr>
            </a:lvl8pPr>
            <a:lvl9pPr marL="3886200" indent="-228600" eaLnBrk="0" fontAlgn="base" hangingPunct="0">
              <a:lnSpc>
                <a:spcPct val="90000"/>
              </a:lnSpc>
              <a:spcBef>
                <a:spcPct val="0"/>
              </a:spcBef>
              <a:spcAft>
                <a:spcPct val="0"/>
              </a:spcAft>
              <a:defRPr sz="2800">
                <a:solidFill>
                  <a:schemeClr val="tx2"/>
                </a:solidFill>
                <a:latin typeface="Arial Narrow" charset="0"/>
                <a:ea typeface="ＭＳ Ｐゴシック" charset="0"/>
              </a:defRPr>
            </a:lvl9pPr>
          </a:lstStyle>
          <a:p>
            <a:pPr algn="r" defTabSz="685008" eaLnBrk="1" fontAlgn="auto" hangingPunct="1">
              <a:spcBef>
                <a:spcPts val="0"/>
              </a:spcBef>
              <a:spcAft>
                <a:spcPts val="0"/>
              </a:spcAft>
              <a:defRPr/>
            </a:pPr>
            <a:r>
              <a:rPr lang="en-US" sz="1500" dirty="0">
                <a:solidFill>
                  <a:schemeClr val="accent3"/>
                </a:solidFill>
                <a:latin typeface="Gotham Rounded Medium"/>
                <a:cs typeface="Gotham Rounded Medium"/>
              </a:rPr>
              <a:t>Steady IT Budgets*</a:t>
            </a:r>
          </a:p>
        </p:txBody>
      </p:sp>
      <p:sp>
        <p:nvSpPr>
          <p:cNvPr id="33" name="TextBox 32"/>
          <p:cNvSpPr txBox="1">
            <a:spLocks noChangeArrowheads="1"/>
          </p:cNvSpPr>
          <p:nvPr/>
        </p:nvSpPr>
        <p:spPr bwMode="auto">
          <a:xfrm>
            <a:off x="573088" y="3900488"/>
            <a:ext cx="1871662" cy="461962"/>
          </a:xfrm>
          <a:prstGeom prst="rect">
            <a:avLst/>
          </a:prstGeom>
          <a:noFill/>
          <a:ln w="9525">
            <a:noFill/>
            <a:miter lim="800000"/>
            <a:headEnd/>
            <a:tailEnd/>
          </a:ln>
          <a:extLst/>
        </p:spPr>
        <p:txBody>
          <a:bodyPr lIns="0" tIns="0" rIns="0" bIns="0" anchor="ctr">
            <a:spAutoFit/>
          </a:bodyPr>
          <a:lstStyle>
            <a:defPPr>
              <a:defRPr lang="en-US"/>
            </a:defPPr>
            <a:lvl1pPr algn="r" defTabSz="685036" eaLnBrk="1" hangingPunct="1">
              <a:defRPr sz="1200">
                <a:solidFill>
                  <a:schemeClr val="accent5">
                    <a:lumMod val="50000"/>
                  </a:schemeClr>
                </a:solidFill>
                <a:latin typeface="Arial"/>
                <a:ea typeface="ＭＳ Ｐゴシック" charset="0"/>
                <a:cs typeface="ＭＳ Ｐゴシック" charset="0"/>
              </a:defRPr>
            </a:lvl1pPr>
            <a:lvl2pPr marL="742950" indent="-285750" eaLnBrk="0" hangingPunct="0">
              <a:defRPr sz="2800">
                <a:solidFill>
                  <a:schemeClr val="tx2"/>
                </a:solidFill>
                <a:latin typeface="Arial Narrow" charset="0"/>
                <a:ea typeface="ＭＳ Ｐゴシック" charset="0"/>
              </a:defRPr>
            </a:lvl2pPr>
            <a:lvl3pPr marL="1143000" indent="-228600" eaLnBrk="0" hangingPunct="0">
              <a:defRPr sz="2800">
                <a:solidFill>
                  <a:schemeClr val="tx2"/>
                </a:solidFill>
                <a:latin typeface="Arial Narrow" charset="0"/>
                <a:ea typeface="ＭＳ Ｐゴシック" charset="0"/>
              </a:defRPr>
            </a:lvl3pPr>
            <a:lvl4pPr marL="1600200" indent="-228600" eaLnBrk="0" hangingPunct="0">
              <a:defRPr sz="2800">
                <a:solidFill>
                  <a:schemeClr val="tx2"/>
                </a:solidFill>
                <a:latin typeface="Arial Narrow" charset="0"/>
                <a:ea typeface="ＭＳ Ｐゴシック" charset="0"/>
              </a:defRPr>
            </a:lvl4pPr>
            <a:lvl5pPr marL="2057400" indent="-228600" eaLnBrk="0" hangingPunct="0">
              <a:defRPr sz="2800">
                <a:solidFill>
                  <a:schemeClr val="tx2"/>
                </a:solidFill>
                <a:latin typeface="Arial Narrow" charset="0"/>
                <a:ea typeface="ＭＳ Ｐゴシック" charset="0"/>
              </a:defRPr>
            </a:lvl5pPr>
            <a:lvl6pPr marL="2514600" indent="-228600" eaLnBrk="0" fontAlgn="base" hangingPunct="0">
              <a:lnSpc>
                <a:spcPct val="90000"/>
              </a:lnSpc>
              <a:spcBef>
                <a:spcPct val="0"/>
              </a:spcBef>
              <a:spcAft>
                <a:spcPct val="0"/>
              </a:spcAft>
              <a:defRPr sz="2800">
                <a:solidFill>
                  <a:schemeClr val="tx2"/>
                </a:solidFill>
                <a:latin typeface="Arial Narrow" charset="0"/>
                <a:ea typeface="ＭＳ Ｐゴシック" charset="0"/>
              </a:defRPr>
            </a:lvl6pPr>
            <a:lvl7pPr marL="2971800" indent="-228600" eaLnBrk="0" fontAlgn="base" hangingPunct="0">
              <a:lnSpc>
                <a:spcPct val="90000"/>
              </a:lnSpc>
              <a:spcBef>
                <a:spcPct val="0"/>
              </a:spcBef>
              <a:spcAft>
                <a:spcPct val="0"/>
              </a:spcAft>
              <a:defRPr sz="2800">
                <a:solidFill>
                  <a:schemeClr val="tx2"/>
                </a:solidFill>
                <a:latin typeface="Arial Narrow" charset="0"/>
                <a:ea typeface="ＭＳ Ｐゴシック" charset="0"/>
              </a:defRPr>
            </a:lvl7pPr>
            <a:lvl8pPr marL="3429000" indent="-228600" eaLnBrk="0" fontAlgn="base" hangingPunct="0">
              <a:lnSpc>
                <a:spcPct val="90000"/>
              </a:lnSpc>
              <a:spcBef>
                <a:spcPct val="0"/>
              </a:spcBef>
              <a:spcAft>
                <a:spcPct val="0"/>
              </a:spcAft>
              <a:defRPr sz="2800">
                <a:solidFill>
                  <a:schemeClr val="tx2"/>
                </a:solidFill>
                <a:latin typeface="Arial Narrow" charset="0"/>
                <a:ea typeface="ＭＳ Ｐゴシック" charset="0"/>
              </a:defRPr>
            </a:lvl8pPr>
            <a:lvl9pPr marL="3886200" indent="-228600" eaLnBrk="0" fontAlgn="base" hangingPunct="0">
              <a:lnSpc>
                <a:spcPct val="90000"/>
              </a:lnSpc>
              <a:spcBef>
                <a:spcPct val="0"/>
              </a:spcBef>
              <a:spcAft>
                <a:spcPct val="0"/>
              </a:spcAft>
              <a:defRPr sz="2800">
                <a:solidFill>
                  <a:schemeClr val="tx2"/>
                </a:solidFill>
                <a:latin typeface="Arial Narrow" charset="0"/>
                <a:ea typeface="ＭＳ Ｐゴシック" charset="0"/>
              </a:defRPr>
            </a:lvl9pPr>
          </a:lstStyle>
          <a:p>
            <a:pPr fontAlgn="auto">
              <a:spcBef>
                <a:spcPts val="0"/>
              </a:spcBef>
              <a:spcAft>
                <a:spcPts val="0"/>
              </a:spcAft>
              <a:defRPr/>
            </a:pPr>
            <a:r>
              <a:rPr lang="en-US" sz="1500" dirty="0">
                <a:solidFill>
                  <a:schemeClr val="accent4"/>
                </a:solidFill>
                <a:latin typeface="Gotham Rounded Medium"/>
                <a:cs typeface="Gotham Rounded Medium"/>
              </a:rPr>
              <a:t>Business Expectations</a:t>
            </a:r>
          </a:p>
        </p:txBody>
      </p:sp>
      <p:sp>
        <p:nvSpPr>
          <p:cNvPr id="34" name="Right Arrow 33"/>
          <p:cNvSpPr/>
          <p:nvPr/>
        </p:nvSpPr>
        <p:spPr>
          <a:xfrm>
            <a:off x="2695575" y="5084763"/>
            <a:ext cx="6183313" cy="284162"/>
          </a:xfrm>
          <a:prstGeom prst="rightArrow">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36" tIns="45719" rIns="91436" bIns="45719" anchor="ctr"/>
          <a:lstStyle/>
          <a:p>
            <a:pPr algn="ctr" fontAlgn="auto">
              <a:spcBef>
                <a:spcPts val="0"/>
              </a:spcBef>
              <a:spcAft>
                <a:spcPts val="0"/>
              </a:spcAft>
              <a:defRPr/>
            </a:pPr>
            <a:r>
              <a:rPr lang="en-US" sz="1100" dirty="0">
                <a:latin typeface="Gotham Rounded Bold"/>
                <a:cs typeface="Gotham Rounded Bold"/>
              </a:rPr>
              <a:t>$	$	$	$	$	$</a:t>
            </a:r>
          </a:p>
        </p:txBody>
      </p:sp>
      <p:sp>
        <p:nvSpPr>
          <p:cNvPr id="35" name="Right Arrow 34"/>
          <p:cNvSpPr/>
          <p:nvPr/>
        </p:nvSpPr>
        <p:spPr>
          <a:xfrm rot="21350512">
            <a:off x="2709863" y="4338638"/>
            <a:ext cx="6172200" cy="304800"/>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36" tIns="45719" rIns="91436" bIns="45719" anchor="ctr"/>
          <a:lstStyle/>
          <a:p>
            <a:pPr algn="ctr" fontAlgn="auto">
              <a:spcBef>
                <a:spcPts val="0"/>
              </a:spcBef>
              <a:spcAft>
                <a:spcPts val="0"/>
              </a:spcAft>
              <a:defRPr/>
            </a:pPr>
            <a:endParaRPr lang="en-US" sz="1100" dirty="0">
              <a:latin typeface="Gotham Rounded Bold"/>
              <a:cs typeface="Gotham Rounded Bold"/>
            </a:endParaRPr>
          </a:p>
        </p:txBody>
      </p:sp>
      <p:grpSp>
        <p:nvGrpSpPr>
          <p:cNvPr id="36" name="Group 35"/>
          <p:cNvGrpSpPr>
            <a:grpSpLocks/>
          </p:cNvGrpSpPr>
          <p:nvPr/>
        </p:nvGrpSpPr>
        <p:grpSpPr bwMode="auto">
          <a:xfrm>
            <a:off x="2782888" y="4344988"/>
            <a:ext cx="457200" cy="457200"/>
            <a:chOff x="3046412" y="4191000"/>
            <a:chExt cx="457200" cy="457200"/>
          </a:xfrm>
        </p:grpSpPr>
        <p:sp>
          <p:nvSpPr>
            <p:cNvPr id="37" name="Oval 36"/>
            <p:cNvSpPr/>
            <p:nvPr/>
          </p:nvSpPr>
          <p:spPr>
            <a:xfrm>
              <a:off x="3046412" y="4191000"/>
              <a:ext cx="457200" cy="457200"/>
            </a:xfrm>
            <a:prstGeom prst="ellipse">
              <a:avLst/>
            </a:prstGeom>
            <a:solidFill>
              <a:srgbClr val="0095D3"/>
            </a:solidFill>
            <a:ln w="190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43040" name="Picture 37" descr="software 2.png"/>
            <p:cNvPicPr>
              <a:picLocks noChangeAspect="1"/>
            </p:cNvPicPr>
            <p:nvPr/>
          </p:nvPicPr>
          <p:blipFill>
            <a:blip r:embed="rId3" cstate="print">
              <a:grayscl/>
              <a:biLevel thresh="50000"/>
            </a:blip>
            <a:srcRect/>
            <a:stretch>
              <a:fillRect/>
            </a:stretch>
          </p:blipFill>
          <p:spPr bwMode="auto">
            <a:xfrm>
              <a:off x="3122612" y="4267200"/>
              <a:ext cx="314126" cy="311425"/>
            </a:xfrm>
            <a:prstGeom prst="rect">
              <a:avLst/>
            </a:prstGeom>
            <a:noFill/>
            <a:ln w="9525">
              <a:noFill/>
              <a:miter lim="800000"/>
              <a:headEnd/>
              <a:tailEnd/>
            </a:ln>
          </p:spPr>
        </p:pic>
      </p:grpSp>
      <p:sp>
        <p:nvSpPr>
          <p:cNvPr id="39" name="Freeform 38"/>
          <p:cNvSpPr/>
          <p:nvPr/>
        </p:nvSpPr>
        <p:spPr>
          <a:xfrm rot="21446236">
            <a:off x="2660650" y="2565400"/>
            <a:ext cx="5659438" cy="1452563"/>
          </a:xfrm>
          <a:custGeom>
            <a:avLst/>
            <a:gdLst>
              <a:gd name="connsiteX0" fmla="*/ 0 w 5658826"/>
              <a:gd name="connsiteY0" fmla="*/ 1452880 h 1452880"/>
              <a:gd name="connsiteX1" fmla="*/ 2997044 w 5658826"/>
              <a:gd name="connsiteY1" fmla="*/ 1137920 h 1452880"/>
              <a:gd name="connsiteX2" fmla="*/ 5658826 w 5658826"/>
              <a:gd name="connsiteY2" fmla="*/ 0 h 1452880"/>
              <a:gd name="connsiteX3" fmla="*/ 5658826 w 5658826"/>
              <a:gd name="connsiteY3" fmla="*/ 0 h 1452880"/>
            </a:gdLst>
            <a:ahLst/>
            <a:cxnLst>
              <a:cxn ang="0">
                <a:pos x="connsiteX0" y="connsiteY0"/>
              </a:cxn>
              <a:cxn ang="0">
                <a:pos x="connsiteX1" y="connsiteY1"/>
              </a:cxn>
              <a:cxn ang="0">
                <a:pos x="connsiteX2" y="connsiteY2"/>
              </a:cxn>
              <a:cxn ang="0">
                <a:pos x="connsiteX3" y="connsiteY3"/>
              </a:cxn>
            </a:cxnLst>
            <a:rect l="l" t="t" r="r" b="b"/>
            <a:pathLst>
              <a:path w="5658826" h="1452880">
                <a:moveTo>
                  <a:pt x="0" y="1452880"/>
                </a:moveTo>
                <a:cubicBezTo>
                  <a:pt x="1026953" y="1416473"/>
                  <a:pt x="2053906" y="1380067"/>
                  <a:pt x="2997044" y="1137920"/>
                </a:cubicBezTo>
                <a:cubicBezTo>
                  <a:pt x="3940182" y="895773"/>
                  <a:pt x="5658826" y="0"/>
                  <a:pt x="5658826" y="0"/>
                </a:cubicBezTo>
                <a:lnTo>
                  <a:pt x="5658826" y="0"/>
                </a:lnTo>
              </a:path>
            </a:pathLst>
          </a:custGeom>
          <a:noFill/>
          <a:ln w="152400">
            <a:solidFill>
              <a:srgbClr val="6DB33F"/>
            </a:solidFill>
          </a:ln>
        </p:spPr>
        <p:style>
          <a:lnRef idx="1">
            <a:schemeClr val="accent1"/>
          </a:lnRef>
          <a:fillRef idx="0">
            <a:schemeClr val="accent1"/>
          </a:fillRef>
          <a:effectRef idx="0">
            <a:schemeClr val="accent1"/>
          </a:effectRef>
          <a:fontRef idx="minor">
            <a:schemeClr val="tx1"/>
          </a:fontRef>
        </p:style>
        <p:txBody>
          <a:bodyPr lIns="91436" tIns="45719" rIns="91436" bIns="45719" anchor="ctr"/>
          <a:lstStyle/>
          <a:p>
            <a:pPr algn="ctr" fontAlgn="auto">
              <a:spcBef>
                <a:spcPts val="0"/>
              </a:spcBef>
              <a:spcAft>
                <a:spcPts val="0"/>
              </a:spcAft>
              <a:defRPr/>
            </a:pPr>
            <a:endParaRPr lang="en-US"/>
          </a:p>
        </p:txBody>
      </p:sp>
      <p:sp>
        <p:nvSpPr>
          <p:cNvPr id="40" name="Isosceles Triangle 39"/>
          <p:cNvSpPr/>
          <p:nvPr/>
        </p:nvSpPr>
        <p:spPr>
          <a:xfrm rot="3466016">
            <a:off x="8201819" y="2293144"/>
            <a:ext cx="296862" cy="184150"/>
          </a:xfrm>
          <a:prstGeom prst="triangle">
            <a:avLst/>
          </a:prstGeom>
          <a:solidFill>
            <a:srgbClr val="6DB33F"/>
          </a:solidFill>
          <a:ln>
            <a:noFill/>
          </a:ln>
          <a:effectLst/>
        </p:spPr>
        <p:style>
          <a:lnRef idx="1">
            <a:schemeClr val="accent1"/>
          </a:lnRef>
          <a:fillRef idx="3">
            <a:schemeClr val="accent1"/>
          </a:fillRef>
          <a:effectRef idx="2">
            <a:schemeClr val="accent1"/>
          </a:effectRef>
          <a:fontRef idx="minor">
            <a:schemeClr val="lt1"/>
          </a:fontRef>
        </p:style>
        <p:txBody>
          <a:bodyPr lIns="91436" tIns="45719" rIns="91436" bIns="45719" anchor="ctr"/>
          <a:lstStyle/>
          <a:p>
            <a:pPr algn="ctr" fontAlgn="auto">
              <a:spcBef>
                <a:spcPts val="0"/>
              </a:spcBef>
              <a:spcAft>
                <a:spcPts val="0"/>
              </a:spcAft>
              <a:defRPr/>
            </a:pPr>
            <a:endParaRPr lang="en-US" dirty="0"/>
          </a:p>
        </p:txBody>
      </p:sp>
      <p:grpSp>
        <p:nvGrpSpPr>
          <p:cNvPr id="41" name="Group 40"/>
          <p:cNvGrpSpPr>
            <a:grpSpLocks/>
          </p:cNvGrpSpPr>
          <p:nvPr/>
        </p:nvGrpSpPr>
        <p:grpSpPr bwMode="auto">
          <a:xfrm>
            <a:off x="5449888" y="3430588"/>
            <a:ext cx="457200" cy="457200"/>
            <a:chOff x="6469557" y="3563779"/>
            <a:chExt cx="457200" cy="457200"/>
          </a:xfrm>
        </p:grpSpPr>
        <p:sp>
          <p:nvSpPr>
            <p:cNvPr id="42" name="Oval 41"/>
            <p:cNvSpPr/>
            <p:nvPr/>
          </p:nvSpPr>
          <p:spPr>
            <a:xfrm>
              <a:off x="6469557" y="3563779"/>
              <a:ext cx="457200" cy="457200"/>
            </a:xfrm>
            <a:prstGeom prst="ellipse">
              <a:avLst/>
            </a:prstGeom>
            <a:solidFill>
              <a:srgbClr val="6DB33F"/>
            </a:solidFill>
            <a:ln w="190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Freeform 6"/>
            <p:cNvSpPr>
              <a:spLocks/>
            </p:cNvSpPr>
            <p:nvPr/>
          </p:nvSpPr>
          <p:spPr bwMode="gray">
            <a:xfrm>
              <a:off x="6521944" y="3670141"/>
              <a:ext cx="363538" cy="223838"/>
            </a:xfrm>
            <a:custGeom>
              <a:avLst/>
              <a:gdLst>
                <a:gd name="T0" fmla="*/ 2727 w 4195"/>
                <a:gd name="T1" fmla="*/ 10 h 2595"/>
                <a:gd name="T2" fmla="*/ 1869 w 4195"/>
                <a:gd name="T3" fmla="*/ 606 h 2595"/>
                <a:gd name="T4" fmla="*/ 1557 w 4195"/>
                <a:gd name="T5" fmla="*/ 533 h 2595"/>
                <a:gd name="T6" fmla="*/ 786 w 4195"/>
                <a:gd name="T7" fmla="*/ 1133 h 2595"/>
                <a:gd name="T8" fmla="*/ 635 w 4195"/>
                <a:gd name="T9" fmla="*/ 1112 h 2595"/>
                <a:gd name="T10" fmla="*/ 8 w 4195"/>
                <a:gd name="T11" fmla="*/ 1699 h 2595"/>
                <a:gd name="T12" fmla="*/ 606 w 4195"/>
                <a:gd name="T13" fmla="*/ 2315 h 2595"/>
                <a:gd name="T14" fmla="*/ 901 w 4195"/>
                <a:gd name="T15" fmla="*/ 2249 h 2595"/>
                <a:gd name="T16" fmla="*/ 1566 w 4195"/>
                <a:gd name="T17" fmla="*/ 2514 h 2595"/>
                <a:gd name="T18" fmla="*/ 2143 w 4195"/>
                <a:gd name="T19" fmla="*/ 2361 h 2595"/>
                <a:gd name="T20" fmla="*/ 2641 w 4195"/>
                <a:gd name="T21" fmla="*/ 2589 h 2595"/>
                <a:gd name="T22" fmla="*/ 3255 w 4195"/>
                <a:gd name="T23" fmla="*/ 2254 h 2595"/>
                <a:gd name="T24" fmla="*/ 3533 w 4195"/>
                <a:gd name="T25" fmla="*/ 2336 h 2595"/>
                <a:gd name="T26" fmla="*/ 4185 w 4195"/>
                <a:gd name="T27" fmla="*/ 1625 h 2595"/>
                <a:gd name="T28" fmla="*/ 3606 w 4195"/>
                <a:gd name="T29" fmla="*/ 885 h 2595"/>
                <a:gd name="T30" fmla="*/ 2727 w 4195"/>
                <a:gd name="T31" fmla="*/ 1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95" h="2595">
                  <a:moveTo>
                    <a:pt x="2727" y="10"/>
                  </a:moveTo>
                  <a:cubicBezTo>
                    <a:pt x="2344" y="0"/>
                    <a:pt x="2011" y="248"/>
                    <a:pt x="1869" y="606"/>
                  </a:cubicBezTo>
                  <a:cubicBezTo>
                    <a:pt x="1774" y="561"/>
                    <a:pt x="1669" y="536"/>
                    <a:pt x="1557" y="533"/>
                  </a:cubicBezTo>
                  <a:cubicBezTo>
                    <a:pt x="1181" y="524"/>
                    <a:pt x="863" y="782"/>
                    <a:pt x="786" y="1133"/>
                  </a:cubicBezTo>
                  <a:cubicBezTo>
                    <a:pt x="738" y="1120"/>
                    <a:pt x="687" y="1113"/>
                    <a:pt x="635" y="1112"/>
                  </a:cubicBezTo>
                  <a:cubicBezTo>
                    <a:pt x="297" y="1104"/>
                    <a:pt x="16" y="1367"/>
                    <a:pt x="8" y="1699"/>
                  </a:cubicBezTo>
                  <a:cubicBezTo>
                    <a:pt x="0" y="2031"/>
                    <a:pt x="268" y="2306"/>
                    <a:pt x="606" y="2315"/>
                  </a:cubicBezTo>
                  <a:cubicBezTo>
                    <a:pt x="712" y="2317"/>
                    <a:pt x="813" y="2294"/>
                    <a:pt x="901" y="2249"/>
                  </a:cubicBezTo>
                  <a:cubicBezTo>
                    <a:pt x="1048" y="2402"/>
                    <a:pt x="1290" y="2507"/>
                    <a:pt x="1566" y="2514"/>
                  </a:cubicBezTo>
                  <a:cubicBezTo>
                    <a:pt x="1788" y="2519"/>
                    <a:pt x="1991" y="2460"/>
                    <a:pt x="2143" y="2361"/>
                  </a:cubicBezTo>
                  <a:cubicBezTo>
                    <a:pt x="2267" y="2497"/>
                    <a:pt x="2444" y="2584"/>
                    <a:pt x="2641" y="2589"/>
                  </a:cubicBezTo>
                  <a:cubicBezTo>
                    <a:pt x="2898" y="2595"/>
                    <a:pt x="3127" y="2461"/>
                    <a:pt x="3255" y="2254"/>
                  </a:cubicBezTo>
                  <a:cubicBezTo>
                    <a:pt x="3338" y="2304"/>
                    <a:pt x="3433" y="2334"/>
                    <a:pt x="3533" y="2336"/>
                  </a:cubicBezTo>
                  <a:cubicBezTo>
                    <a:pt x="3883" y="2345"/>
                    <a:pt x="4176" y="2025"/>
                    <a:pt x="4185" y="1625"/>
                  </a:cubicBezTo>
                  <a:cubicBezTo>
                    <a:pt x="4195" y="1237"/>
                    <a:pt x="3938" y="916"/>
                    <a:pt x="3606" y="885"/>
                  </a:cubicBezTo>
                  <a:cubicBezTo>
                    <a:pt x="3561" y="402"/>
                    <a:pt x="3189" y="21"/>
                    <a:pt x="2727" y="10"/>
                  </a:cubicBezTo>
                  <a:close/>
                </a:path>
              </a:pathLst>
            </a:custGeom>
            <a:solidFill>
              <a:schemeClr val="bg1"/>
            </a:solidFill>
            <a:ln w="19050" cap="flat">
              <a:noFill/>
              <a:prstDash val="solid"/>
              <a:miter lim="800000"/>
              <a:headEnd/>
              <a:tailEnd/>
            </a:ln>
            <a:effectLst/>
          </p:spPr>
          <p:txBody>
            <a:bodyPr/>
            <a:lstStyle/>
            <a:p>
              <a:pPr defTabSz="684913" fontAlgn="auto">
                <a:spcBef>
                  <a:spcPts val="0"/>
                </a:spcBef>
                <a:spcAft>
                  <a:spcPts val="0"/>
                </a:spcAft>
                <a:defRPr/>
              </a:pPr>
              <a:endParaRPr lang="en-US" sz="1500" kern="0" dirty="0">
                <a:solidFill>
                  <a:sysClr val="windowText" lastClr="000000"/>
                </a:solidFill>
                <a:latin typeface="+mn-lt"/>
                <a:cs typeface="+mn-cs"/>
              </a:endParaRPr>
            </a:p>
          </p:txBody>
        </p:sp>
      </p:grpSp>
      <p:sp>
        <p:nvSpPr>
          <p:cNvPr id="44" name="Title 43"/>
          <p:cNvSpPr>
            <a:spLocks noGrp="1"/>
          </p:cNvSpPr>
          <p:nvPr>
            <p:ph type="title"/>
          </p:nvPr>
        </p:nvSpPr>
        <p:spPr/>
        <p:txBody>
          <a:bodyPr/>
          <a:lstStyle/>
          <a:p>
            <a:r>
              <a:rPr lang="en-US" dirty="0" smtClean="0"/>
              <a:t>Customers expectations</a:t>
            </a:r>
            <a:endParaRPr lang="en-US"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500"/>
                                        <p:tgtEl>
                                          <p:spTgt spid="35"/>
                                        </p:tgtEl>
                                      </p:cBhvr>
                                    </p:animEffect>
                                  </p:childTnLst>
                                </p:cTn>
                              </p:par>
                              <p:par>
                                <p:cTn id="13" presetID="2" presetClass="entr" presetSubtype="1"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0-#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down)">
                                      <p:cBhvr>
                                        <p:cTn id="26" dur="500"/>
                                        <p:tgtEl>
                                          <p:spTgt spid="39"/>
                                        </p:tgtEl>
                                      </p:cBhvr>
                                    </p:animEffect>
                                  </p:childTnLst>
                                </p:cTn>
                              </p:par>
                              <p:par>
                                <p:cTn id="27" presetID="22" presetClass="entr" presetSubtype="8" fill="hold" nodeType="withEffect">
                                  <p:stCondLst>
                                    <p:cond delay="50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down)">
                                      <p:cBhvr>
                                        <p:cTn id="32" dur="500"/>
                                        <p:tgtEl>
                                          <p:spTgt spid="40"/>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par>
                          <p:cTn id="36" fill="hold">
                            <p:stCondLst>
                              <p:cond delay="1500"/>
                            </p:stCondLst>
                            <p:childTnLst>
                              <p:par>
                                <p:cTn id="37" presetID="2" presetClass="entr" presetSubtype="1"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500" fill="hold"/>
                                        <p:tgtEl>
                                          <p:spTgt spid="41"/>
                                        </p:tgtEl>
                                        <p:attrNameLst>
                                          <p:attrName>ppt_x</p:attrName>
                                        </p:attrNameLst>
                                      </p:cBhvr>
                                      <p:tavLst>
                                        <p:tav tm="0">
                                          <p:val>
                                            <p:strVal val="#ppt_x"/>
                                          </p:val>
                                        </p:tav>
                                        <p:tav tm="100000">
                                          <p:val>
                                            <p:strVal val="#ppt_x"/>
                                          </p:val>
                                        </p:tav>
                                      </p:tavLst>
                                    </p:anim>
                                    <p:anim calcmode="lin" valueType="num">
                                      <p:cBhvr additive="base">
                                        <p:cTn id="40" dur="500" fill="hold"/>
                                        <p:tgtEl>
                                          <p:spTgt spid="4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3" grpId="0"/>
      <p:bldP spid="35" grpId="0" animBg="1"/>
      <p:bldP spid="4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1BE296-6BEA-4A61-BC36-AA3FB931FFC4}" type="slidenum">
              <a:rPr lang="en-US">
                <a:cs typeface="Arial" charset="0"/>
              </a:rPr>
              <a:pPr fontAlgn="base">
                <a:spcBef>
                  <a:spcPct val="0"/>
                </a:spcBef>
                <a:spcAft>
                  <a:spcPct val="0"/>
                </a:spcAft>
                <a:defRPr/>
              </a:pPr>
              <a:t>13</a:t>
            </a:fld>
            <a:endParaRPr lang="en-US">
              <a:cs typeface="Arial" charset="0"/>
            </a:endParaRPr>
          </a:p>
        </p:txBody>
      </p:sp>
      <p:sp>
        <p:nvSpPr>
          <p:cNvPr id="7" name="Content Placeholder 2"/>
          <p:cNvSpPr>
            <a:spLocks noGrp="1"/>
          </p:cNvSpPr>
          <p:nvPr>
            <p:ph sz="half" idx="1"/>
          </p:nvPr>
        </p:nvSpPr>
        <p:spPr>
          <a:xfrm>
            <a:off x="490538" y="3076575"/>
            <a:ext cx="4537075" cy="2374900"/>
          </a:xfrm>
        </p:spPr>
        <p:txBody>
          <a:bodyPr rtlCol="0">
            <a:noAutofit/>
          </a:bodyPr>
          <a:lstStyle/>
          <a:p>
            <a:pPr marL="0" indent="0" eaLnBrk="1" fontAlgn="auto" hangingPunct="1">
              <a:lnSpc>
                <a:spcPct val="110000"/>
              </a:lnSpc>
              <a:spcAft>
                <a:spcPts val="0"/>
              </a:spcAft>
              <a:buClrTx/>
              <a:buFont typeface="Arial" panose="020B0604020202020204" pitchFamily="34" charset="0"/>
              <a:buNone/>
              <a:defRPr/>
            </a:pPr>
            <a:r>
              <a:rPr lang="en-US" sz="1800" dirty="0">
                <a:solidFill>
                  <a:srgbClr val="0095D3"/>
                </a:solidFill>
                <a:latin typeface="Gotham Rounded Medium"/>
                <a:cs typeface="Gotham Rounded Medium"/>
              </a:rPr>
              <a:t>Budget issues</a:t>
            </a:r>
          </a:p>
          <a:p>
            <a:pPr marL="0" eaLnBrk="1" fontAlgn="auto" hangingPunct="1">
              <a:lnSpc>
                <a:spcPct val="110000"/>
              </a:lnSpc>
              <a:spcBef>
                <a:spcPts val="0"/>
              </a:spcBef>
              <a:spcAft>
                <a:spcPts val="0"/>
              </a:spcAft>
              <a:buClr>
                <a:schemeClr val="tx1"/>
              </a:buClr>
              <a:buFont typeface="Arial" panose="020B0604020202020204" pitchFamily="34" charset="0"/>
              <a:buChar char="•"/>
              <a:defRPr/>
            </a:pPr>
            <a:r>
              <a:rPr lang="en-US" sz="1600" dirty="0">
                <a:solidFill>
                  <a:srgbClr val="717074"/>
                </a:solidFill>
                <a:latin typeface="Gotham Rounded Book"/>
                <a:cs typeface="Gotham Rounded Book"/>
              </a:rPr>
              <a:t>Budgets flat/</a:t>
            </a:r>
            <a:r>
              <a:rPr lang="en-US" sz="1600" dirty="0" smtClean="0">
                <a:solidFill>
                  <a:srgbClr val="717074"/>
                </a:solidFill>
                <a:latin typeface="Gotham Rounded Book"/>
                <a:cs typeface="Gotham Rounded Book"/>
              </a:rPr>
              <a:t>declining (proportionally)</a:t>
            </a:r>
            <a:endParaRPr lang="en-US" sz="1600" dirty="0">
              <a:solidFill>
                <a:srgbClr val="717074"/>
              </a:solidFill>
              <a:latin typeface="Gotham Rounded Book"/>
              <a:cs typeface="Gotham Rounded Book"/>
            </a:endParaRPr>
          </a:p>
          <a:p>
            <a:pPr marL="0" eaLnBrk="1" fontAlgn="auto" hangingPunct="1">
              <a:lnSpc>
                <a:spcPct val="110000"/>
              </a:lnSpc>
              <a:spcBef>
                <a:spcPts val="0"/>
              </a:spcBef>
              <a:spcAft>
                <a:spcPts val="0"/>
              </a:spcAft>
              <a:buClr>
                <a:schemeClr val="tx1"/>
              </a:buClr>
              <a:buFont typeface="Arial" panose="020B0604020202020204" pitchFamily="34" charset="0"/>
              <a:buChar char="•"/>
              <a:defRPr/>
            </a:pPr>
            <a:r>
              <a:rPr lang="en-US" sz="1600" dirty="0">
                <a:solidFill>
                  <a:srgbClr val="717074"/>
                </a:solidFill>
                <a:latin typeface="Gotham Rounded Book"/>
                <a:cs typeface="Gotham Rounded Book"/>
              </a:rPr>
              <a:t>Need to spend more </a:t>
            </a:r>
            <a:r>
              <a:rPr lang="en-US" sz="1600" dirty="0" smtClean="0">
                <a:solidFill>
                  <a:srgbClr val="717074"/>
                </a:solidFill>
                <a:latin typeface="Gotham Rounded Book"/>
                <a:cs typeface="Gotham Rounded Book"/>
              </a:rPr>
              <a:t>on </a:t>
            </a:r>
            <a:r>
              <a:rPr lang="en-US" sz="1600" dirty="0">
                <a:solidFill>
                  <a:srgbClr val="717074"/>
                </a:solidFill>
                <a:latin typeface="Gotham Rounded Book"/>
                <a:cs typeface="Gotham Rounded Book"/>
              </a:rPr>
              <a:t>innovation </a:t>
            </a:r>
            <a:r>
              <a:rPr lang="en-US" sz="1600" dirty="0" smtClean="0">
                <a:solidFill>
                  <a:srgbClr val="717074"/>
                </a:solidFill>
                <a:latin typeface="Gotham Rounded Book"/>
                <a:cs typeface="Gotham Rounded Book"/>
              </a:rPr>
              <a:t>versus support</a:t>
            </a:r>
            <a:endParaRPr lang="en-US" sz="1700" dirty="0">
              <a:solidFill>
                <a:srgbClr val="717074"/>
              </a:solidFill>
              <a:latin typeface="Gotham Rounded Book"/>
              <a:cs typeface="Gotham Rounded Book"/>
            </a:endParaRPr>
          </a:p>
          <a:p>
            <a:pPr marL="0" indent="0" eaLnBrk="1" fontAlgn="auto" hangingPunct="1">
              <a:spcAft>
                <a:spcPts val="0"/>
              </a:spcAft>
              <a:buClrTx/>
              <a:buFont typeface="Arial" panose="020B0604020202020204" pitchFamily="34" charset="0"/>
              <a:buNone/>
              <a:defRPr/>
            </a:pPr>
            <a:r>
              <a:rPr lang="en-US" sz="1800" dirty="0" smtClean="0">
                <a:solidFill>
                  <a:schemeClr val="accent1"/>
                </a:solidFill>
                <a:latin typeface="Gotham Rounded Medium"/>
                <a:cs typeface="Gotham Rounded Medium"/>
              </a:rPr>
              <a:t>Skills / People / Experience</a:t>
            </a:r>
            <a:endParaRPr lang="en-US" sz="1800" dirty="0">
              <a:solidFill>
                <a:schemeClr val="accent1"/>
              </a:solidFill>
              <a:latin typeface="Gotham Rounded Medium"/>
              <a:cs typeface="Gotham Rounded Medium"/>
            </a:endParaRPr>
          </a:p>
          <a:p>
            <a:pPr marL="0" indent="-285750" eaLnBrk="1" fontAlgn="auto" hangingPunct="1">
              <a:spcBef>
                <a:spcPts val="0"/>
              </a:spcBef>
              <a:spcAft>
                <a:spcPts val="0"/>
              </a:spcAft>
              <a:buClr>
                <a:schemeClr val="tx1"/>
              </a:buClr>
              <a:buFont typeface="Arial"/>
              <a:buChar char="•"/>
              <a:defRPr/>
            </a:pPr>
            <a:r>
              <a:rPr lang="en-US" sz="1600" dirty="0" smtClean="0">
                <a:latin typeface="Gotham Rounded Book"/>
                <a:cs typeface="Gotham Rounded Book"/>
              </a:rPr>
              <a:t>In short supply</a:t>
            </a:r>
            <a:endParaRPr lang="en-US" sz="1600" dirty="0">
              <a:latin typeface="Gotham Rounded Book"/>
              <a:cs typeface="Gotham Rounded Book"/>
            </a:endParaRPr>
          </a:p>
          <a:p>
            <a:pPr marL="0" indent="-285750" eaLnBrk="1" fontAlgn="auto" hangingPunct="1">
              <a:spcBef>
                <a:spcPts val="0"/>
              </a:spcBef>
              <a:spcAft>
                <a:spcPts val="0"/>
              </a:spcAft>
              <a:buClr>
                <a:schemeClr val="tx1"/>
              </a:buClr>
              <a:buFont typeface="Arial"/>
              <a:buChar char="•"/>
              <a:defRPr/>
            </a:pPr>
            <a:r>
              <a:rPr lang="en-US" sz="1600" dirty="0">
                <a:latin typeface="Gotham Rounded Book"/>
                <a:cs typeface="Gotham Rounded Book"/>
              </a:rPr>
              <a:t>Accelerating pace of new </a:t>
            </a:r>
            <a:r>
              <a:rPr lang="en-US" sz="1600" dirty="0" smtClean="0">
                <a:latin typeface="Gotham Rounded Book"/>
                <a:cs typeface="Gotham Rounded Book"/>
              </a:rPr>
              <a:t>technology</a:t>
            </a:r>
            <a:endParaRPr lang="en-US" sz="1600" dirty="0">
              <a:latin typeface="Gotham Rounded Book"/>
              <a:cs typeface="Gotham Rounded Book"/>
            </a:endParaRPr>
          </a:p>
          <a:p>
            <a:pPr marL="0" eaLnBrk="1" fontAlgn="auto" hangingPunct="1">
              <a:lnSpc>
                <a:spcPct val="110000"/>
              </a:lnSpc>
              <a:spcBef>
                <a:spcPts val="0"/>
              </a:spcBef>
              <a:spcAft>
                <a:spcPts val="0"/>
              </a:spcAft>
              <a:buClr>
                <a:schemeClr val="tx1"/>
              </a:buClr>
              <a:buFont typeface="Arial" panose="020B0604020202020204" pitchFamily="34" charset="0"/>
              <a:buChar char="•"/>
              <a:defRPr/>
            </a:pPr>
            <a:endParaRPr lang="en-US" sz="1700" dirty="0">
              <a:solidFill>
                <a:srgbClr val="717074"/>
              </a:solidFill>
              <a:latin typeface="Gotham Rounded Book"/>
              <a:cs typeface="Gotham Rounded Book"/>
            </a:endParaRPr>
          </a:p>
        </p:txBody>
      </p:sp>
      <p:sp>
        <p:nvSpPr>
          <p:cNvPr id="8" name="Content Placeholder 3"/>
          <p:cNvSpPr txBox="1">
            <a:spLocks/>
          </p:cNvSpPr>
          <p:nvPr/>
        </p:nvSpPr>
        <p:spPr>
          <a:xfrm>
            <a:off x="5216525" y="3076575"/>
            <a:ext cx="5241925" cy="2339975"/>
          </a:xfrm>
          <a:prstGeom prst="rect">
            <a:avLst/>
          </a:prstGeom>
        </p:spPr>
        <p:txBody>
          <a:bodyPr/>
          <a:lstStyle>
            <a:lvl1pPr marL="228600" indent="-228600" algn="l" defTabSz="914400" rtl="0" eaLnBrk="1" latinLnBrk="0" hangingPunct="1">
              <a:lnSpc>
                <a:spcPct val="90000"/>
              </a:lnSpc>
              <a:spcBef>
                <a:spcPts val="1200"/>
              </a:spcBef>
              <a:buClr>
                <a:schemeClr val="tx1">
                  <a:lumMod val="60000"/>
                  <a:lumOff val="40000"/>
                </a:schemeClr>
              </a:buClr>
              <a:buSzPct val="90000"/>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90000"/>
              </a:lnSpc>
              <a:spcBef>
                <a:spcPts val="800"/>
              </a:spcBef>
              <a:buClr>
                <a:schemeClr val="tx1">
                  <a:lumMod val="60000"/>
                  <a:lumOff val="40000"/>
                </a:schemeClr>
              </a:buClr>
              <a:buSzPct val="90000"/>
              <a:buFont typeface="Arial" panose="020B0604020202020204"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600"/>
              </a:spcBef>
              <a:buClr>
                <a:schemeClr val="tx1">
                  <a:lumMod val="60000"/>
                  <a:lumOff val="40000"/>
                </a:schemeClr>
              </a:buClr>
              <a:buSzPct val="90000"/>
              <a:buFont typeface="Arial" panose="020B0604020202020204"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0000"/>
                  <a:lumOff val="40000"/>
                </a:schemeClr>
              </a:buClr>
              <a:buSzPct val="90000"/>
              <a:buFont typeface="Arial" panose="020B0604020202020204"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600"/>
              </a:spcBef>
              <a:buClr>
                <a:schemeClr val="tx1">
                  <a:lumMod val="60000"/>
                  <a:lumOff val="40000"/>
                </a:schemeClr>
              </a:buClr>
              <a:buSzPct val="90000"/>
              <a:buFont typeface="Arial" panose="020B0604020202020204" pitchFamily="34" charset="0"/>
              <a:buChar char="•"/>
              <a:defRPr sz="1400" kern="1200">
                <a:solidFill>
                  <a:schemeClr val="tx1"/>
                </a:solidFill>
                <a:latin typeface="+mn-lt"/>
                <a:ea typeface="+mn-ea"/>
                <a:cs typeface="+mn-cs"/>
              </a:defRPr>
            </a:lvl5pPr>
            <a:lvl6pPr marL="1417320" indent="-182880" algn="l" defTabSz="914400" rtl="0" eaLnBrk="1" latinLnBrk="0" hangingPunct="1">
              <a:lnSpc>
                <a:spcPct val="90000"/>
              </a:lnSpc>
              <a:spcBef>
                <a:spcPts val="600"/>
              </a:spcBef>
              <a:buClr>
                <a:schemeClr val="tx1">
                  <a:lumMod val="60000"/>
                  <a:lumOff val="40000"/>
                </a:schemeClr>
              </a:buClr>
              <a:buSzPct val="90000"/>
              <a:buFont typeface="Calibri" panose="020F0502020204030204" pitchFamily="34" charset="0"/>
              <a:buChar char="–"/>
              <a:defRPr sz="1400" kern="1200">
                <a:solidFill>
                  <a:schemeClr val="tx1"/>
                </a:solidFill>
                <a:latin typeface="+mn-lt"/>
                <a:ea typeface="+mn-ea"/>
                <a:cs typeface="+mn-cs"/>
              </a:defRPr>
            </a:lvl6pPr>
            <a:lvl7pPr marL="1645920" indent="-182880" algn="l" defTabSz="914400" rtl="0" eaLnBrk="1" latinLnBrk="0" hangingPunct="1">
              <a:lnSpc>
                <a:spcPct val="90000"/>
              </a:lnSpc>
              <a:spcBef>
                <a:spcPts val="600"/>
              </a:spcBef>
              <a:buClr>
                <a:schemeClr val="tx1">
                  <a:lumMod val="60000"/>
                  <a:lumOff val="40000"/>
                </a:schemeClr>
              </a:buClr>
              <a:buSzPct val="90000"/>
              <a:buFont typeface="Arial" panose="020B0604020202020204" pitchFamily="34" charset="0"/>
              <a:buChar char="•"/>
              <a:defRPr sz="1400" kern="1200">
                <a:solidFill>
                  <a:schemeClr val="tx1"/>
                </a:solidFill>
                <a:latin typeface="+mn-lt"/>
                <a:ea typeface="+mn-ea"/>
                <a:cs typeface="+mn-cs"/>
              </a:defRPr>
            </a:lvl7pPr>
            <a:lvl8pPr marL="1874520" indent="-182880" algn="l" defTabSz="914400" rtl="0" eaLnBrk="1" latinLnBrk="0" hangingPunct="1">
              <a:lnSpc>
                <a:spcPct val="90000"/>
              </a:lnSpc>
              <a:spcBef>
                <a:spcPts val="600"/>
              </a:spcBef>
              <a:buClr>
                <a:schemeClr val="tx1">
                  <a:lumMod val="60000"/>
                  <a:lumOff val="40000"/>
                </a:schemeClr>
              </a:buClr>
              <a:buSzPct val="90000"/>
              <a:buFont typeface="Calibri" panose="020F0502020204030204" pitchFamily="34" charset="0"/>
              <a:buChar char="–"/>
              <a:defRPr sz="1400" kern="1200">
                <a:solidFill>
                  <a:schemeClr val="tx1"/>
                </a:solidFill>
                <a:latin typeface="+mn-lt"/>
                <a:ea typeface="+mn-ea"/>
                <a:cs typeface="+mn-cs"/>
              </a:defRPr>
            </a:lvl8pPr>
            <a:lvl9pPr marL="2103120" indent="-182880" algn="l" defTabSz="914400" rtl="0" eaLnBrk="1" latinLnBrk="0" hangingPunct="1">
              <a:lnSpc>
                <a:spcPct val="90000"/>
              </a:lnSpc>
              <a:spcBef>
                <a:spcPts val="600"/>
              </a:spcBef>
              <a:buClr>
                <a:schemeClr val="tx1">
                  <a:lumMod val="60000"/>
                  <a:lumOff val="40000"/>
                </a:schemeClr>
              </a:buClr>
              <a:buSzPct val="90000"/>
              <a:buFont typeface="Arial" panose="020B0604020202020204" pitchFamily="34" charset="0"/>
              <a:buChar char="•"/>
              <a:defRPr sz="1400" kern="1200">
                <a:solidFill>
                  <a:schemeClr val="tx1"/>
                </a:solidFill>
                <a:latin typeface="+mn-lt"/>
                <a:ea typeface="+mn-ea"/>
                <a:cs typeface="+mn-cs"/>
              </a:defRPr>
            </a:lvl9pPr>
          </a:lstStyle>
          <a:p>
            <a:pPr marL="0" indent="0" fontAlgn="auto">
              <a:spcAft>
                <a:spcPts val="0"/>
              </a:spcAft>
              <a:buClrTx/>
              <a:buFont typeface="Arial" panose="020B0604020202020204" pitchFamily="34" charset="0"/>
              <a:buNone/>
              <a:defRPr/>
            </a:pPr>
            <a:r>
              <a:rPr lang="en-US" sz="1800" dirty="0" smtClean="0">
                <a:solidFill>
                  <a:schemeClr val="accent1"/>
                </a:solidFill>
                <a:latin typeface="Gotham Rounded Medium"/>
                <a:cs typeface="Gotham Rounded Medium"/>
              </a:rPr>
              <a:t>Legacy systems</a:t>
            </a:r>
          </a:p>
          <a:p>
            <a:pPr marL="0" fontAlgn="auto">
              <a:spcBef>
                <a:spcPts val="0"/>
              </a:spcBef>
              <a:spcAft>
                <a:spcPts val="0"/>
              </a:spcAft>
              <a:buClr>
                <a:schemeClr val="tx1"/>
              </a:buClr>
              <a:defRPr/>
            </a:pPr>
            <a:r>
              <a:rPr lang="en-US" sz="1600" dirty="0" smtClean="0">
                <a:latin typeface="Gotham Rounded Book"/>
                <a:cs typeface="Gotham Rounded Book"/>
              </a:rPr>
              <a:t>Complex and rigid</a:t>
            </a:r>
            <a:br>
              <a:rPr lang="en-US" sz="1600" dirty="0" smtClean="0">
                <a:latin typeface="Gotham Rounded Book"/>
                <a:cs typeface="Gotham Rounded Book"/>
              </a:rPr>
            </a:br>
            <a:endParaRPr lang="en-US" sz="1600" dirty="0" smtClean="0">
              <a:latin typeface="Gotham Rounded Book"/>
              <a:cs typeface="Gotham Rounded Book"/>
            </a:endParaRPr>
          </a:p>
          <a:p>
            <a:pPr marL="0" indent="0" fontAlgn="auto">
              <a:spcAft>
                <a:spcPts val="0"/>
              </a:spcAft>
              <a:buClr>
                <a:srgbClr val="0095D3"/>
              </a:buClr>
              <a:buFont typeface="Arial" panose="020B0604020202020204" pitchFamily="34" charset="0"/>
              <a:buNone/>
              <a:defRPr/>
            </a:pPr>
            <a:r>
              <a:rPr lang="en-US" sz="1800" dirty="0" smtClean="0">
                <a:solidFill>
                  <a:schemeClr val="accent1"/>
                </a:solidFill>
                <a:latin typeface="Gotham Rounded Medium"/>
                <a:cs typeface="Gotham Rounded Medium"/>
              </a:rPr>
              <a:t>Legacy process</a:t>
            </a:r>
          </a:p>
          <a:p>
            <a:pPr fontAlgn="auto">
              <a:spcBef>
                <a:spcPts val="0"/>
              </a:spcBef>
              <a:spcAft>
                <a:spcPts val="0"/>
              </a:spcAft>
              <a:buClr>
                <a:schemeClr val="tx1"/>
              </a:buClr>
              <a:defRPr/>
            </a:pPr>
            <a:r>
              <a:rPr lang="en-US" sz="1600" dirty="0" err="1" smtClean="0">
                <a:latin typeface="Gotham Rounded Book"/>
                <a:cs typeface="Gotham Rounded Book"/>
              </a:rPr>
              <a:t>Siloed</a:t>
            </a:r>
            <a:endParaRPr lang="en-US" sz="1600" dirty="0" smtClean="0">
              <a:latin typeface="Gotham Rounded Book"/>
              <a:cs typeface="Gotham Rounded Book"/>
            </a:endParaRPr>
          </a:p>
          <a:p>
            <a:pPr fontAlgn="auto">
              <a:spcBef>
                <a:spcPts val="0"/>
              </a:spcBef>
              <a:spcAft>
                <a:spcPts val="0"/>
              </a:spcAft>
              <a:buClr>
                <a:schemeClr val="tx1"/>
              </a:buClr>
              <a:defRPr/>
            </a:pPr>
            <a:r>
              <a:rPr lang="en-US" sz="1600" dirty="0" smtClean="0">
                <a:latin typeface="Gotham Rounded Book"/>
                <a:cs typeface="Gotham Rounded Book"/>
              </a:rPr>
              <a:t>Not standardized </a:t>
            </a:r>
            <a:br>
              <a:rPr lang="en-US" sz="1600" dirty="0" smtClean="0">
                <a:latin typeface="Gotham Rounded Book"/>
                <a:cs typeface="Gotham Rounded Book"/>
              </a:rPr>
            </a:br>
            <a:endParaRPr lang="en-US" sz="2300" dirty="0" smtClean="0">
              <a:latin typeface="Gotham Rounded Medium"/>
              <a:cs typeface="Gotham Rounded Medium"/>
            </a:endParaRPr>
          </a:p>
          <a:p>
            <a:pPr fontAlgn="auto">
              <a:spcAft>
                <a:spcPts val="0"/>
              </a:spcAft>
              <a:defRPr/>
            </a:pPr>
            <a:endParaRPr lang="en-US" sz="2100" dirty="0" smtClean="0">
              <a:latin typeface="Gotham Rounded Medium"/>
              <a:cs typeface="Gotham Rounded Medium"/>
            </a:endParaRPr>
          </a:p>
          <a:p>
            <a:pPr fontAlgn="auto">
              <a:spcAft>
                <a:spcPts val="0"/>
              </a:spcAft>
              <a:defRPr/>
            </a:pPr>
            <a:endParaRPr lang="en-US" sz="2100" dirty="0">
              <a:latin typeface="Gotham Rounded Medium"/>
              <a:cs typeface="Gotham Rounded Medium"/>
            </a:endParaRPr>
          </a:p>
        </p:txBody>
      </p:sp>
      <p:sp>
        <p:nvSpPr>
          <p:cNvPr id="9" name="Rectangle 8"/>
          <p:cNvSpPr/>
          <p:nvPr/>
        </p:nvSpPr>
        <p:spPr>
          <a:xfrm>
            <a:off x="563563" y="5465763"/>
            <a:ext cx="7886700" cy="738187"/>
          </a:xfrm>
          <a:prstGeom prst="rect">
            <a:avLst/>
          </a:prstGeom>
        </p:spPr>
        <p:txBody>
          <a:bodyPr lIns="91436" tIns="45719" rIns="91436" bIns="45719">
            <a:spAutoFit/>
          </a:bodyPr>
          <a:lstStyle/>
          <a:p>
            <a:pPr algn="ctr" fontAlgn="auto">
              <a:spcBef>
                <a:spcPts val="0"/>
              </a:spcBef>
              <a:spcAft>
                <a:spcPts val="0"/>
              </a:spcAft>
              <a:defRPr/>
            </a:pPr>
            <a:r>
              <a:rPr lang="en-US" sz="2100" dirty="0">
                <a:solidFill>
                  <a:schemeClr val="accent6"/>
                </a:solidFill>
                <a:latin typeface="Gotham Rounded Medium"/>
                <a:ea typeface="+mj-ea"/>
                <a:cs typeface="Gotham Rounded Medium"/>
              </a:rPr>
              <a:t>… Your Real Problem? </a:t>
            </a:r>
            <a:br>
              <a:rPr lang="en-US" sz="2100" dirty="0">
                <a:solidFill>
                  <a:schemeClr val="accent6"/>
                </a:solidFill>
                <a:latin typeface="Gotham Rounded Medium"/>
                <a:ea typeface="+mj-ea"/>
                <a:cs typeface="Gotham Rounded Medium"/>
              </a:rPr>
            </a:br>
            <a:r>
              <a:rPr lang="en-US" sz="2100" dirty="0" smtClean="0">
                <a:solidFill>
                  <a:schemeClr val="accent6"/>
                </a:solidFill>
                <a:latin typeface="Gotham Rounded Medium"/>
                <a:ea typeface="+mj-ea"/>
                <a:cs typeface="Gotham Rounded Medium"/>
              </a:rPr>
              <a:t> </a:t>
            </a:r>
            <a:endParaRPr lang="en-US" sz="2100" dirty="0">
              <a:solidFill>
                <a:schemeClr val="accent6"/>
              </a:solidFill>
              <a:latin typeface="Gotham Rounded Medium"/>
              <a:ea typeface="+mj-ea"/>
              <a:cs typeface="Gotham Rounded Medium"/>
            </a:endParaRPr>
          </a:p>
        </p:txBody>
      </p:sp>
      <p:pic>
        <p:nvPicPr>
          <p:cNvPr id="50182" name="Picture 11" descr="cloud-01.png"/>
          <p:cNvPicPr>
            <a:picLocks noChangeAspect="1"/>
          </p:cNvPicPr>
          <p:nvPr/>
        </p:nvPicPr>
        <p:blipFill>
          <a:blip r:embed="rId3" cstate="print"/>
          <a:srcRect l="14735" t="30513" r="18871" b="41347"/>
          <a:stretch>
            <a:fillRect/>
          </a:stretch>
        </p:blipFill>
        <p:spPr bwMode="auto">
          <a:xfrm>
            <a:off x="5210175" y="1093788"/>
            <a:ext cx="1811338" cy="768350"/>
          </a:xfrm>
          <a:prstGeom prst="rect">
            <a:avLst/>
          </a:prstGeom>
          <a:noFill/>
          <a:ln w="9525">
            <a:noFill/>
            <a:miter lim="800000"/>
            <a:headEnd/>
            <a:tailEnd/>
          </a:ln>
        </p:spPr>
      </p:pic>
      <p:pic>
        <p:nvPicPr>
          <p:cNvPr id="50183" name="Picture 12" descr="cloud-01.png"/>
          <p:cNvPicPr>
            <a:picLocks noChangeAspect="1"/>
          </p:cNvPicPr>
          <p:nvPr/>
        </p:nvPicPr>
        <p:blipFill>
          <a:blip r:embed="rId4" cstate="print"/>
          <a:srcRect l="14735" t="30513" r="18871" b="41347"/>
          <a:stretch>
            <a:fillRect/>
          </a:stretch>
        </p:blipFill>
        <p:spPr bwMode="auto">
          <a:xfrm>
            <a:off x="2070100" y="1622425"/>
            <a:ext cx="1439863" cy="609600"/>
          </a:xfrm>
          <a:prstGeom prst="rect">
            <a:avLst/>
          </a:prstGeom>
          <a:noFill/>
          <a:ln w="9525">
            <a:noFill/>
            <a:miter lim="800000"/>
            <a:headEnd/>
            <a:tailEnd/>
          </a:ln>
        </p:spPr>
      </p:pic>
      <p:pic>
        <p:nvPicPr>
          <p:cNvPr id="50184" name="Picture 13" descr="cloud-01.png"/>
          <p:cNvPicPr>
            <a:picLocks noChangeAspect="1"/>
          </p:cNvPicPr>
          <p:nvPr/>
        </p:nvPicPr>
        <p:blipFill>
          <a:blip r:embed="rId5" cstate="print"/>
          <a:srcRect l="14735" t="30513" r="18871" b="41347"/>
          <a:stretch>
            <a:fillRect/>
          </a:stretch>
        </p:blipFill>
        <p:spPr bwMode="auto">
          <a:xfrm>
            <a:off x="5651500" y="2098675"/>
            <a:ext cx="1016000" cy="430213"/>
          </a:xfrm>
          <a:prstGeom prst="rect">
            <a:avLst/>
          </a:prstGeom>
          <a:noFill/>
          <a:ln w="9525">
            <a:noFill/>
            <a:miter lim="800000"/>
            <a:headEnd/>
            <a:tailEnd/>
          </a:ln>
        </p:spPr>
      </p:pic>
      <p:pic>
        <p:nvPicPr>
          <p:cNvPr id="50185" name="Picture 1" descr="warning.png"/>
          <p:cNvPicPr>
            <a:picLocks noChangeAspect="1"/>
          </p:cNvPicPr>
          <p:nvPr/>
        </p:nvPicPr>
        <p:blipFill>
          <a:blip r:embed="rId6" cstate="print"/>
          <a:srcRect/>
          <a:stretch>
            <a:fillRect/>
          </a:stretch>
        </p:blipFill>
        <p:spPr bwMode="auto">
          <a:xfrm>
            <a:off x="3246438" y="796608"/>
            <a:ext cx="2320925" cy="2011362"/>
          </a:xfrm>
          <a:prstGeom prst="rect">
            <a:avLst/>
          </a:prstGeom>
          <a:noFill/>
          <a:ln w="9525">
            <a:noFill/>
            <a:miter lim="800000"/>
            <a:headEnd/>
            <a:tailEnd/>
          </a:ln>
        </p:spPr>
      </p:pic>
      <p:sp>
        <p:nvSpPr>
          <p:cNvPr id="11" name="Title 10"/>
          <p:cNvSpPr>
            <a:spLocks noGrp="1"/>
          </p:cNvSpPr>
          <p:nvPr>
            <p:ph type="title"/>
          </p:nvPr>
        </p:nvSpPr>
        <p:spPr/>
        <p:txBody>
          <a:bodyPr/>
          <a:lstStyle/>
          <a:p>
            <a:r>
              <a:rPr lang="en-US" dirty="0" smtClean="0"/>
              <a:t>Reality Bites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D0FFA0-C9C4-4282-A84C-716C25100D43}" type="slidenum">
              <a:rPr lang="en-US">
                <a:cs typeface="Arial" charset="0"/>
              </a:rPr>
              <a:pPr fontAlgn="base">
                <a:spcBef>
                  <a:spcPct val="0"/>
                </a:spcBef>
                <a:spcAft>
                  <a:spcPct val="0"/>
                </a:spcAft>
              </a:pPr>
              <a:t>14</a:t>
            </a:fld>
            <a:endParaRPr lang="en-US">
              <a:cs typeface="Arial" charset="0"/>
            </a:endParaRPr>
          </a:p>
        </p:txBody>
      </p:sp>
      <p:sp>
        <p:nvSpPr>
          <p:cNvPr id="45058" name="TextBox 5"/>
          <p:cNvSpPr txBox="1">
            <a:spLocks noChangeArrowheads="1"/>
          </p:cNvSpPr>
          <p:nvPr/>
        </p:nvSpPr>
        <p:spPr bwMode="auto">
          <a:xfrm>
            <a:off x="0" y="3033713"/>
            <a:ext cx="9144000" cy="2601912"/>
          </a:xfrm>
          <a:prstGeom prst="rect">
            <a:avLst/>
          </a:prstGeom>
          <a:noFill/>
          <a:ln w="9525">
            <a:noFill/>
            <a:miter lim="800000"/>
            <a:headEnd/>
            <a:tailEnd/>
          </a:ln>
        </p:spPr>
        <p:txBody>
          <a:bodyPr wrap="none" lIns="0" tIns="0" rIns="0" bIns="0"/>
          <a:lstStyle/>
          <a:p>
            <a:pPr algn="ctr">
              <a:lnSpc>
                <a:spcPct val="90000"/>
              </a:lnSpc>
            </a:pPr>
            <a:r>
              <a:rPr lang="en-US" sz="4800">
                <a:solidFill>
                  <a:schemeClr val="accent1"/>
                </a:solidFill>
                <a:latin typeface="Gotham Rounded Medium"/>
                <a:ea typeface="Gotham Rounded Medium"/>
                <a:cs typeface="Gotham Rounded Medium"/>
              </a:rPr>
              <a:t>What are your strategic</a:t>
            </a:r>
          </a:p>
          <a:p>
            <a:pPr algn="ctr">
              <a:lnSpc>
                <a:spcPct val="90000"/>
              </a:lnSpc>
            </a:pPr>
            <a:endParaRPr lang="en-US" sz="3200">
              <a:solidFill>
                <a:schemeClr val="accent1"/>
              </a:solidFill>
              <a:latin typeface="Gotham Rounded Medium"/>
              <a:ea typeface="Gotham Rounded Medium"/>
              <a:cs typeface="Gotham Rounded Medium"/>
            </a:endParaRPr>
          </a:p>
          <a:p>
            <a:pPr algn="ctr">
              <a:lnSpc>
                <a:spcPct val="60000"/>
              </a:lnSpc>
            </a:pPr>
            <a:r>
              <a:rPr lang="en-US" sz="8000">
                <a:solidFill>
                  <a:schemeClr val="accent1"/>
                </a:solidFill>
                <a:latin typeface="Gotham Rounded Medium"/>
                <a:ea typeface="Gotham Rounded Medium"/>
                <a:cs typeface="Gotham Rounded Medium"/>
              </a:rPr>
              <a:t>Options</a:t>
            </a:r>
          </a:p>
        </p:txBody>
      </p:sp>
      <p:grpSp>
        <p:nvGrpSpPr>
          <p:cNvPr id="45059" name="Group 6"/>
          <p:cNvGrpSpPr>
            <a:grpSpLocks/>
          </p:cNvGrpSpPr>
          <p:nvPr/>
        </p:nvGrpSpPr>
        <p:grpSpPr bwMode="auto">
          <a:xfrm>
            <a:off x="3690938" y="1016000"/>
            <a:ext cx="1731962" cy="1733550"/>
            <a:chOff x="3690471" y="821766"/>
            <a:chExt cx="1733176" cy="1733176"/>
          </a:xfrm>
        </p:grpSpPr>
        <p:sp>
          <p:nvSpPr>
            <p:cNvPr id="2" name="Oval 1"/>
            <p:cNvSpPr/>
            <p:nvPr/>
          </p:nvSpPr>
          <p:spPr>
            <a:xfrm>
              <a:off x="3690471" y="821766"/>
              <a:ext cx="1733176" cy="1733176"/>
            </a:xfrm>
            <a:prstGeom prst="ellipse">
              <a:avLst/>
            </a:prstGeom>
            <a:noFill/>
            <a:ln w="127000"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TextBox 3"/>
            <p:cNvSpPr txBox="1"/>
            <p:nvPr/>
          </p:nvSpPr>
          <p:spPr>
            <a:xfrm>
              <a:off x="4124162" y="910647"/>
              <a:ext cx="913453" cy="915790"/>
            </a:xfrm>
            <a:prstGeom prst="rect">
              <a:avLst/>
            </a:prstGeom>
            <a:noFill/>
          </p:spPr>
          <p:txBody>
            <a:bodyPr wrap="none" lIns="0" tIns="0" rIns="0" bIns="0"/>
            <a:lstStyle/>
            <a:p>
              <a:pPr algn="ctr" fontAlgn="auto">
                <a:lnSpc>
                  <a:spcPct val="90000"/>
                </a:lnSpc>
                <a:spcBef>
                  <a:spcPts val="0"/>
                </a:spcBef>
                <a:spcAft>
                  <a:spcPts val="0"/>
                </a:spcAft>
                <a:defRPr/>
              </a:pPr>
              <a:r>
                <a:rPr lang="en-US" sz="12000" dirty="0">
                  <a:solidFill>
                    <a:schemeClr val="accent4"/>
                  </a:solidFill>
                  <a:latin typeface="Gotham Rounded Medium"/>
                  <a:cs typeface="Gotham Rounded Medium"/>
                </a:rPr>
                <a:t>?</a:t>
              </a:r>
            </a:p>
          </p:txBody>
        </p:sp>
      </p:gr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New IT Agenda</a:t>
            </a:r>
            <a:endParaRPr lang="en-US" dirty="0"/>
          </a:p>
        </p:txBody>
      </p:sp>
      <p:grpSp>
        <p:nvGrpSpPr>
          <p:cNvPr id="200" name="Group 199"/>
          <p:cNvGrpSpPr/>
          <p:nvPr/>
        </p:nvGrpSpPr>
        <p:grpSpPr>
          <a:xfrm>
            <a:off x="1085215" y="1395937"/>
            <a:ext cx="6649551" cy="4753968"/>
            <a:chOff x="5447734" y="749425"/>
            <a:chExt cx="3468697" cy="3329366"/>
          </a:xfrm>
        </p:grpSpPr>
        <p:sp>
          <p:nvSpPr>
            <p:cNvPr id="201" name="Rectangle 200"/>
            <p:cNvSpPr/>
            <p:nvPr/>
          </p:nvSpPr>
          <p:spPr>
            <a:xfrm>
              <a:off x="6408296" y="750839"/>
              <a:ext cx="2499254" cy="640080"/>
            </a:xfrm>
            <a:prstGeom prst="rect">
              <a:avLst/>
            </a:prstGeom>
            <a:solidFill>
              <a:schemeClr val="accent3">
                <a:lumMod val="20000"/>
                <a:lumOff val="80000"/>
              </a:schemeClr>
            </a:solidFill>
            <a:ln w="12700">
              <a:solidFill>
                <a:srgbClr val="38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3">
                    <a:lumMod val="75000"/>
                  </a:schemeClr>
                </a:solidFill>
              </a:endParaRPr>
            </a:p>
          </p:txBody>
        </p:sp>
        <p:grpSp>
          <p:nvGrpSpPr>
            <p:cNvPr id="202" name="Group 201"/>
            <p:cNvGrpSpPr/>
            <p:nvPr/>
          </p:nvGrpSpPr>
          <p:grpSpPr>
            <a:xfrm>
              <a:off x="5447734" y="749425"/>
              <a:ext cx="3459816" cy="640080"/>
              <a:chOff x="5101375" y="705015"/>
              <a:chExt cx="3459816" cy="640080"/>
            </a:xfrm>
          </p:grpSpPr>
          <p:sp>
            <p:nvSpPr>
              <p:cNvPr id="225" name="Rectangle 224"/>
              <p:cNvSpPr/>
              <p:nvPr/>
            </p:nvSpPr>
            <p:spPr>
              <a:xfrm>
                <a:off x="5101375" y="705015"/>
                <a:ext cx="919877" cy="640080"/>
              </a:xfrm>
              <a:prstGeom prst="rect">
                <a:avLst/>
              </a:prstGeom>
              <a:solidFill>
                <a:srgbClr val="E9F3FF"/>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3">
                      <a:lumMod val="75000"/>
                    </a:schemeClr>
                  </a:solidFill>
                </a:endParaRPr>
              </a:p>
            </p:txBody>
          </p:sp>
          <p:sp>
            <p:nvSpPr>
              <p:cNvPr id="226" name="TextBox 225"/>
              <p:cNvSpPr txBox="1"/>
              <p:nvPr/>
            </p:nvSpPr>
            <p:spPr>
              <a:xfrm>
                <a:off x="6074538" y="769574"/>
                <a:ext cx="2486653" cy="517311"/>
              </a:xfrm>
              <a:prstGeom prst="rect">
                <a:avLst/>
              </a:prstGeom>
              <a:noFill/>
            </p:spPr>
            <p:txBody>
              <a:bodyPr wrap="square" lIns="0" tIns="0" rIns="0" bIns="0" rtlCol="0">
                <a:spAutoFit/>
              </a:bodyPr>
              <a:lstStyle/>
              <a:p>
                <a:pPr algn="ctr"/>
                <a:r>
                  <a:rPr lang="en-US" sz="1600" dirty="0" smtClean="0">
                    <a:solidFill>
                      <a:schemeClr val="accent3">
                        <a:lumMod val="75000"/>
                      </a:schemeClr>
                    </a:solidFill>
                  </a:rPr>
                  <a:t>Provide Access To </a:t>
                </a:r>
                <a:br>
                  <a:rPr lang="en-US" sz="1600" dirty="0" smtClean="0">
                    <a:solidFill>
                      <a:schemeClr val="accent3">
                        <a:lumMod val="75000"/>
                      </a:schemeClr>
                    </a:solidFill>
                  </a:rPr>
                </a:br>
                <a:r>
                  <a:rPr lang="en-US" sz="1600" dirty="0" smtClean="0">
                    <a:solidFill>
                      <a:schemeClr val="accent3">
                        <a:lumMod val="75000"/>
                      </a:schemeClr>
                    </a:solidFill>
                  </a:rPr>
                  <a:t>All Applications &amp; Data Through</a:t>
                </a:r>
              </a:p>
              <a:p>
                <a:pPr algn="ctr"/>
                <a:r>
                  <a:rPr lang="en-US" sz="1600" b="1" dirty="0" smtClean="0">
                    <a:solidFill>
                      <a:schemeClr val="accent3">
                        <a:lumMod val="75000"/>
                      </a:schemeClr>
                    </a:solidFill>
                  </a:rPr>
                  <a:t>Mobile Devices. </a:t>
                </a:r>
              </a:p>
            </p:txBody>
          </p:sp>
        </p:grpSp>
        <p:sp>
          <p:nvSpPr>
            <p:cNvPr id="203" name="Rectangle 202"/>
            <p:cNvSpPr/>
            <p:nvPr/>
          </p:nvSpPr>
          <p:spPr>
            <a:xfrm>
              <a:off x="6408296" y="3438711"/>
              <a:ext cx="2499254" cy="640080"/>
            </a:xfrm>
            <a:prstGeom prst="rect">
              <a:avLst/>
            </a:prstGeom>
            <a:solidFill>
              <a:srgbClr val="E9F3FF"/>
            </a:solidFill>
            <a:ln w="12700">
              <a:solidFill>
                <a:srgbClr val="38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3">
                    <a:lumMod val="75000"/>
                  </a:schemeClr>
                </a:solidFill>
              </a:endParaRPr>
            </a:p>
          </p:txBody>
        </p:sp>
        <p:sp>
          <p:nvSpPr>
            <p:cNvPr id="204" name="Rectangle 203"/>
            <p:cNvSpPr/>
            <p:nvPr/>
          </p:nvSpPr>
          <p:spPr>
            <a:xfrm>
              <a:off x="5447734" y="3438291"/>
              <a:ext cx="919877" cy="640080"/>
            </a:xfrm>
            <a:prstGeom prst="rect">
              <a:avLst/>
            </a:prstGeom>
            <a:solidFill>
              <a:srgbClr val="E9F3FF"/>
            </a:solidFill>
            <a:ln w="12700">
              <a:solidFill>
                <a:srgbClr val="38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3">
                    <a:lumMod val="75000"/>
                  </a:schemeClr>
                </a:solidFill>
              </a:endParaRPr>
            </a:p>
          </p:txBody>
        </p:sp>
        <p:sp>
          <p:nvSpPr>
            <p:cNvPr id="205" name="TextBox 204"/>
            <p:cNvSpPr txBox="1"/>
            <p:nvPr/>
          </p:nvSpPr>
          <p:spPr>
            <a:xfrm>
              <a:off x="6420897" y="3515160"/>
              <a:ext cx="2495534" cy="517312"/>
            </a:xfrm>
            <a:prstGeom prst="rect">
              <a:avLst/>
            </a:prstGeom>
            <a:noFill/>
          </p:spPr>
          <p:txBody>
            <a:bodyPr wrap="square" lIns="0" tIns="0" rIns="0" bIns="0" rtlCol="0">
              <a:spAutoFit/>
            </a:bodyPr>
            <a:lstStyle/>
            <a:p>
              <a:pPr algn="ctr"/>
              <a:r>
                <a:rPr lang="en-US" sz="1600" dirty="0" smtClean="0">
                  <a:solidFill>
                    <a:schemeClr val="accent3">
                      <a:lumMod val="75000"/>
                    </a:schemeClr>
                  </a:solidFill>
                </a:rPr>
                <a:t>Use</a:t>
              </a:r>
              <a:r>
                <a:rPr lang="en-US" sz="1600" b="1" dirty="0" smtClean="0">
                  <a:solidFill>
                    <a:schemeClr val="accent3">
                      <a:lumMod val="75000"/>
                    </a:schemeClr>
                  </a:solidFill>
                </a:rPr>
                <a:t> Adaptive, Data-Driven Security </a:t>
              </a:r>
              <a:r>
                <a:rPr lang="en-US" sz="1600" dirty="0">
                  <a:solidFill>
                    <a:schemeClr val="accent3">
                      <a:lumMod val="75000"/>
                    </a:schemeClr>
                  </a:solidFill>
                </a:rPr>
                <a:t>T</a:t>
              </a:r>
              <a:r>
                <a:rPr lang="en-US" sz="1600" dirty="0" smtClean="0">
                  <a:solidFill>
                    <a:schemeClr val="accent3">
                      <a:lumMod val="75000"/>
                    </a:schemeClr>
                  </a:solidFill>
                </a:rPr>
                <a:t>o Rapidly Respond To</a:t>
              </a:r>
            </a:p>
            <a:p>
              <a:pPr algn="ctr"/>
              <a:r>
                <a:rPr lang="en-US" sz="1600" dirty="0" smtClean="0">
                  <a:solidFill>
                    <a:schemeClr val="accent3">
                      <a:lumMod val="75000"/>
                    </a:schemeClr>
                  </a:solidFill>
                </a:rPr>
                <a:t>Emerging</a:t>
              </a:r>
              <a:r>
                <a:rPr lang="en-US" sz="1600" dirty="0">
                  <a:solidFill>
                    <a:schemeClr val="accent3">
                      <a:lumMod val="75000"/>
                    </a:schemeClr>
                  </a:solidFill>
                </a:rPr>
                <a:t> </a:t>
              </a:r>
              <a:r>
                <a:rPr lang="en-US" sz="1600" dirty="0" smtClean="0">
                  <a:solidFill>
                    <a:schemeClr val="accent3">
                      <a:lumMod val="75000"/>
                    </a:schemeClr>
                  </a:solidFill>
                </a:rPr>
                <a:t>Threats.</a:t>
              </a:r>
            </a:p>
          </p:txBody>
        </p:sp>
        <p:sp>
          <p:nvSpPr>
            <p:cNvPr id="206" name="Rectangle 205"/>
            <p:cNvSpPr/>
            <p:nvPr/>
          </p:nvSpPr>
          <p:spPr>
            <a:xfrm>
              <a:off x="6408296" y="2094775"/>
              <a:ext cx="2499254" cy="640080"/>
            </a:xfrm>
            <a:prstGeom prst="rect">
              <a:avLst/>
            </a:prstGeom>
            <a:solidFill>
              <a:srgbClr val="E9F3FF"/>
            </a:solidFill>
            <a:ln w="12700">
              <a:solidFill>
                <a:srgbClr val="38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3">
                    <a:lumMod val="75000"/>
                  </a:schemeClr>
                </a:solidFill>
              </a:endParaRPr>
            </a:p>
          </p:txBody>
        </p:sp>
        <p:grpSp>
          <p:nvGrpSpPr>
            <p:cNvPr id="207" name="Group 206"/>
            <p:cNvGrpSpPr/>
            <p:nvPr/>
          </p:nvGrpSpPr>
          <p:grpSpPr>
            <a:xfrm>
              <a:off x="5447734" y="2093857"/>
              <a:ext cx="3450935" cy="640080"/>
              <a:chOff x="5101375" y="2049447"/>
              <a:chExt cx="3450935" cy="640080"/>
            </a:xfrm>
          </p:grpSpPr>
          <p:sp>
            <p:nvSpPr>
              <p:cNvPr id="223" name="Rectangle 222"/>
              <p:cNvSpPr/>
              <p:nvPr/>
            </p:nvSpPr>
            <p:spPr>
              <a:xfrm>
                <a:off x="5101375" y="2049447"/>
                <a:ext cx="919877" cy="640080"/>
              </a:xfrm>
              <a:prstGeom prst="rect">
                <a:avLst/>
              </a:prstGeom>
              <a:solidFill>
                <a:srgbClr val="E9F3FF"/>
              </a:solidFill>
              <a:ln w="12700">
                <a:solidFill>
                  <a:srgbClr val="38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3">
                      <a:lumMod val="75000"/>
                    </a:schemeClr>
                  </a:solidFill>
                </a:endParaRPr>
              </a:p>
            </p:txBody>
          </p:sp>
          <p:sp>
            <p:nvSpPr>
              <p:cNvPr id="224" name="TextBox 223"/>
              <p:cNvSpPr txBox="1"/>
              <p:nvPr/>
            </p:nvSpPr>
            <p:spPr>
              <a:xfrm>
                <a:off x="6074538" y="2198350"/>
                <a:ext cx="2477772" cy="344875"/>
              </a:xfrm>
              <a:prstGeom prst="rect">
                <a:avLst/>
              </a:prstGeom>
              <a:noFill/>
            </p:spPr>
            <p:txBody>
              <a:bodyPr wrap="square" lIns="0" tIns="0" rIns="0" bIns="0" rtlCol="0">
                <a:spAutoFit/>
              </a:bodyPr>
              <a:lstStyle/>
              <a:p>
                <a:pPr algn="ctr"/>
                <a:r>
                  <a:rPr lang="en-US" sz="1600" dirty="0" smtClean="0">
                    <a:solidFill>
                      <a:schemeClr val="accent3">
                        <a:lumMod val="75000"/>
                      </a:schemeClr>
                    </a:solidFill>
                  </a:rPr>
                  <a:t>Build A </a:t>
                </a:r>
                <a:r>
                  <a:rPr lang="en-US" sz="1600" b="1" dirty="0" smtClean="0">
                    <a:solidFill>
                      <a:schemeClr val="accent3">
                        <a:lumMod val="75000"/>
                      </a:schemeClr>
                    </a:solidFill>
                  </a:rPr>
                  <a:t>Data Lake </a:t>
                </a:r>
                <a:r>
                  <a:rPr lang="en-US" sz="1600" dirty="0" smtClean="0">
                    <a:solidFill>
                      <a:schemeClr val="accent3">
                        <a:lumMod val="75000"/>
                      </a:schemeClr>
                    </a:solidFill>
                  </a:rPr>
                  <a:t>To Deliver</a:t>
                </a:r>
              </a:p>
              <a:p>
                <a:pPr algn="ctr"/>
                <a:r>
                  <a:rPr lang="en-US" sz="1600" dirty="0" smtClean="0">
                    <a:solidFill>
                      <a:schemeClr val="accent3">
                        <a:lumMod val="75000"/>
                      </a:schemeClr>
                    </a:solidFill>
                  </a:rPr>
                  <a:t>Greater Insight In Real Time.</a:t>
                </a:r>
              </a:p>
            </p:txBody>
          </p:sp>
        </p:grpSp>
        <p:sp>
          <p:nvSpPr>
            <p:cNvPr id="208" name="Rectangle 207"/>
            <p:cNvSpPr/>
            <p:nvPr/>
          </p:nvSpPr>
          <p:spPr>
            <a:xfrm>
              <a:off x="6408296" y="2766743"/>
              <a:ext cx="2499254" cy="640080"/>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3">
                    <a:lumMod val="75000"/>
                  </a:schemeClr>
                </a:solidFill>
              </a:endParaRPr>
            </a:p>
          </p:txBody>
        </p:sp>
        <p:sp>
          <p:nvSpPr>
            <p:cNvPr id="209" name="Rectangle 208"/>
            <p:cNvSpPr/>
            <p:nvPr/>
          </p:nvSpPr>
          <p:spPr>
            <a:xfrm>
              <a:off x="5447734" y="2766073"/>
              <a:ext cx="919877" cy="640080"/>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3">
                    <a:lumMod val="75000"/>
                  </a:schemeClr>
                </a:solidFill>
              </a:endParaRPr>
            </a:p>
          </p:txBody>
        </p:sp>
        <p:sp>
          <p:nvSpPr>
            <p:cNvPr id="210" name="TextBox 209"/>
            <p:cNvSpPr txBox="1"/>
            <p:nvPr/>
          </p:nvSpPr>
          <p:spPr>
            <a:xfrm>
              <a:off x="6400800" y="2825242"/>
              <a:ext cx="2477771" cy="517312"/>
            </a:xfrm>
            <a:prstGeom prst="rect">
              <a:avLst/>
            </a:prstGeom>
            <a:noFill/>
          </p:spPr>
          <p:txBody>
            <a:bodyPr wrap="square" lIns="0" tIns="0" rIns="0" bIns="0" rtlCol="0">
              <a:spAutoFit/>
            </a:bodyPr>
            <a:lstStyle/>
            <a:p>
              <a:pPr algn="ctr"/>
              <a:r>
                <a:rPr lang="en-US" sz="1600" dirty="0" smtClean="0">
                  <a:solidFill>
                    <a:schemeClr val="accent3">
                      <a:lumMod val="75000"/>
                    </a:schemeClr>
                  </a:solidFill>
                </a:rPr>
                <a:t>Move To A </a:t>
              </a:r>
              <a:r>
                <a:rPr lang="en-US" sz="1600" b="1" dirty="0" smtClean="0">
                  <a:solidFill>
                    <a:schemeClr val="accent3">
                      <a:lumMod val="75000"/>
                    </a:schemeClr>
                  </a:solidFill>
                </a:rPr>
                <a:t>Software-Defined</a:t>
              </a:r>
            </a:p>
            <a:p>
              <a:pPr algn="ctr"/>
              <a:r>
                <a:rPr lang="en-US" sz="1600" b="1" dirty="0" smtClean="0">
                  <a:solidFill>
                    <a:schemeClr val="accent3">
                      <a:lumMod val="75000"/>
                    </a:schemeClr>
                  </a:solidFill>
                </a:rPr>
                <a:t>Data Center </a:t>
              </a:r>
              <a:r>
                <a:rPr lang="en-US" sz="1600" dirty="0" smtClean="0">
                  <a:solidFill>
                    <a:schemeClr val="accent3">
                      <a:lumMod val="75000"/>
                    </a:schemeClr>
                  </a:solidFill>
                </a:rPr>
                <a:t>Infrastructure and Expand It To a Hybrid Cloud.</a:t>
              </a:r>
            </a:p>
          </p:txBody>
        </p:sp>
        <p:sp>
          <p:nvSpPr>
            <p:cNvPr id="211" name="Rectangle 210"/>
            <p:cNvSpPr/>
            <p:nvPr/>
          </p:nvSpPr>
          <p:spPr>
            <a:xfrm>
              <a:off x="6408296" y="1422807"/>
              <a:ext cx="2499254" cy="640080"/>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3">
                    <a:lumMod val="75000"/>
                  </a:schemeClr>
                </a:solidFill>
              </a:endParaRPr>
            </a:p>
          </p:txBody>
        </p:sp>
        <p:grpSp>
          <p:nvGrpSpPr>
            <p:cNvPr id="212" name="Group 211"/>
            <p:cNvGrpSpPr/>
            <p:nvPr/>
          </p:nvGrpSpPr>
          <p:grpSpPr>
            <a:xfrm>
              <a:off x="5447734" y="1399927"/>
              <a:ext cx="3450935" cy="661794"/>
              <a:chOff x="5101375" y="1355517"/>
              <a:chExt cx="3450935" cy="661794"/>
            </a:xfrm>
          </p:grpSpPr>
          <p:sp>
            <p:nvSpPr>
              <p:cNvPr id="220" name="Rectangle 219"/>
              <p:cNvSpPr/>
              <p:nvPr/>
            </p:nvSpPr>
            <p:spPr>
              <a:xfrm>
                <a:off x="5101375" y="1377231"/>
                <a:ext cx="919877" cy="640080"/>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accent3">
                      <a:lumMod val="75000"/>
                    </a:schemeClr>
                  </a:solidFill>
                </a:endParaRPr>
              </a:p>
            </p:txBody>
          </p:sp>
          <p:sp>
            <p:nvSpPr>
              <p:cNvPr id="221" name="Rectangle 220"/>
              <p:cNvSpPr/>
              <p:nvPr/>
            </p:nvSpPr>
            <p:spPr>
              <a:xfrm>
                <a:off x="5195356" y="1355517"/>
                <a:ext cx="155857" cy="237101"/>
              </a:xfrm>
              <a:prstGeom prst="rect">
                <a:avLst/>
              </a:prstGeom>
            </p:spPr>
            <p:txBody>
              <a:bodyPr wrap="none">
                <a:spAutoFit/>
              </a:bodyPr>
              <a:lstStyle/>
              <a:p>
                <a:pPr algn="ctr"/>
                <a:r>
                  <a:rPr lang="en-US" sz="1600" b="1" dirty="0" smtClean="0">
                    <a:solidFill>
                      <a:schemeClr val="accent3">
                        <a:lumMod val="75000"/>
                      </a:schemeClr>
                    </a:solidFill>
                  </a:rPr>
                  <a:t>2</a:t>
                </a:r>
                <a:endParaRPr lang="en-US" sz="1600" b="1" dirty="0">
                  <a:solidFill>
                    <a:schemeClr val="accent3">
                      <a:lumMod val="75000"/>
                    </a:schemeClr>
                  </a:solidFill>
                </a:endParaRPr>
              </a:p>
            </p:txBody>
          </p:sp>
          <p:sp>
            <p:nvSpPr>
              <p:cNvPr id="222" name="TextBox 221"/>
              <p:cNvSpPr txBox="1"/>
              <p:nvPr/>
            </p:nvSpPr>
            <p:spPr>
              <a:xfrm>
                <a:off x="6074538" y="1443993"/>
                <a:ext cx="2477772" cy="517312"/>
              </a:xfrm>
              <a:prstGeom prst="rect">
                <a:avLst/>
              </a:prstGeom>
              <a:noFill/>
            </p:spPr>
            <p:txBody>
              <a:bodyPr wrap="square" lIns="0" tIns="0" rIns="0" bIns="0" rtlCol="0">
                <a:spAutoFit/>
              </a:bodyPr>
              <a:lstStyle/>
              <a:p>
                <a:pPr algn="ctr"/>
                <a:r>
                  <a:rPr lang="en-US" sz="1600" dirty="0" smtClean="0">
                    <a:solidFill>
                      <a:schemeClr val="accent3">
                        <a:lumMod val="75000"/>
                      </a:schemeClr>
                    </a:solidFill>
                  </a:rPr>
                  <a:t>Use </a:t>
                </a:r>
                <a:r>
                  <a:rPr lang="en-US" sz="1600" b="1" dirty="0" smtClean="0">
                    <a:solidFill>
                      <a:schemeClr val="accent3">
                        <a:lumMod val="75000"/>
                      </a:schemeClr>
                    </a:solidFill>
                  </a:rPr>
                  <a:t>Agile Development </a:t>
                </a:r>
                <a:r>
                  <a:rPr lang="en-US" sz="1600" dirty="0" smtClean="0">
                    <a:solidFill>
                      <a:schemeClr val="accent3">
                        <a:lumMod val="75000"/>
                      </a:schemeClr>
                    </a:solidFill>
                  </a:rPr>
                  <a:t>To</a:t>
                </a:r>
                <a:br>
                  <a:rPr lang="en-US" sz="1600" dirty="0" smtClean="0">
                    <a:solidFill>
                      <a:schemeClr val="accent3">
                        <a:lumMod val="75000"/>
                      </a:schemeClr>
                    </a:solidFill>
                  </a:rPr>
                </a:br>
                <a:r>
                  <a:rPr lang="en-US" sz="1600" dirty="0" smtClean="0">
                    <a:solidFill>
                      <a:schemeClr val="accent3">
                        <a:lumMod val="75000"/>
                      </a:schemeClr>
                    </a:solidFill>
                  </a:rPr>
                  <a:t>Build New Customer</a:t>
                </a:r>
                <a:r>
                  <a:rPr lang="en-US" sz="1600" dirty="0">
                    <a:solidFill>
                      <a:schemeClr val="accent3">
                        <a:lumMod val="75000"/>
                      </a:schemeClr>
                    </a:solidFill>
                  </a:rPr>
                  <a:t>-</a:t>
                </a:r>
                <a:r>
                  <a:rPr lang="en-US" sz="1600" dirty="0" smtClean="0">
                    <a:solidFill>
                      <a:schemeClr val="accent3">
                        <a:lumMod val="75000"/>
                      </a:schemeClr>
                    </a:solidFill>
                  </a:rPr>
                  <a:t>Centric</a:t>
                </a:r>
              </a:p>
              <a:p>
                <a:pPr algn="ctr"/>
                <a:r>
                  <a:rPr lang="en-US" sz="1600" dirty="0" smtClean="0">
                    <a:solidFill>
                      <a:schemeClr val="accent3">
                        <a:lumMod val="75000"/>
                      </a:schemeClr>
                    </a:solidFill>
                  </a:rPr>
                  <a:t>Applications.</a:t>
                </a:r>
              </a:p>
            </p:txBody>
          </p:sp>
        </p:grpSp>
        <p:pic>
          <p:nvPicPr>
            <p:cNvPr id="213" name="Picture 212"/>
            <p:cNvPicPr>
              <a:picLocks noChangeAspect="1"/>
            </p:cNvPicPr>
            <p:nvPr/>
          </p:nvPicPr>
          <p:blipFill>
            <a:blip r:embed="rId3"/>
            <a:stretch>
              <a:fillRect/>
            </a:stretch>
          </p:blipFill>
          <p:spPr>
            <a:xfrm>
              <a:off x="5544109" y="956883"/>
              <a:ext cx="367999" cy="251001"/>
            </a:xfrm>
            <a:prstGeom prst="rect">
              <a:avLst/>
            </a:prstGeom>
            <a:noFill/>
            <a:ln>
              <a:noFill/>
            </a:ln>
          </p:spPr>
        </p:pic>
        <p:pic>
          <p:nvPicPr>
            <p:cNvPr id="214" name="Picture 213"/>
            <p:cNvPicPr>
              <a:picLocks noChangeAspect="1"/>
            </p:cNvPicPr>
            <p:nvPr/>
          </p:nvPicPr>
          <p:blipFill>
            <a:blip r:embed="rId4"/>
            <a:stretch>
              <a:fillRect/>
            </a:stretch>
          </p:blipFill>
          <p:spPr>
            <a:xfrm>
              <a:off x="5954632" y="808761"/>
              <a:ext cx="297524" cy="515596"/>
            </a:xfrm>
            <a:prstGeom prst="rect">
              <a:avLst/>
            </a:prstGeom>
            <a:noFill/>
            <a:ln>
              <a:noFill/>
            </a:ln>
          </p:spPr>
        </p:pic>
        <p:pic>
          <p:nvPicPr>
            <p:cNvPr id="215" name="Picture 214"/>
            <p:cNvPicPr>
              <a:picLocks noChangeAspect="1"/>
            </p:cNvPicPr>
            <p:nvPr/>
          </p:nvPicPr>
          <p:blipFill>
            <a:blip r:embed="rId5"/>
            <a:stretch>
              <a:fillRect/>
            </a:stretch>
          </p:blipFill>
          <p:spPr>
            <a:xfrm>
              <a:off x="5615724" y="1522275"/>
              <a:ext cx="565384" cy="461080"/>
            </a:xfrm>
            <a:prstGeom prst="rect">
              <a:avLst/>
            </a:prstGeom>
            <a:noFill/>
            <a:ln>
              <a:noFill/>
            </a:ln>
          </p:spPr>
        </p:pic>
        <p:pic>
          <p:nvPicPr>
            <p:cNvPr id="216" name="Picture 215"/>
            <p:cNvPicPr>
              <a:picLocks noChangeAspect="1"/>
            </p:cNvPicPr>
            <p:nvPr/>
          </p:nvPicPr>
          <p:blipFill>
            <a:blip r:embed="rId6"/>
            <a:stretch>
              <a:fillRect/>
            </a:stretch>
          </p:blipFill>
          <p:spPr>
            <a:xfrm>
              <a:off x="5577530" y="2232273"/>
              <a:ext cx="666218" cy="361907"/>
            </a:xfrm>
            <a:prstGeom prst="rect">
              <a:avLst/>
            </a:prstGeom>
          </p:spPr>
        </p:pic>
        <p:pic>
          <p:nvPicPr>
            <p:cNvPr id="217" name="Picture 216"/>
            <p:cNvPicPr>
              <a:picLocks noChangeAspect="1"/>
            </p:cNvPicPr>
            <p:nvPr/>
          </p:nvPicPr>
          <p:blipFill rotWithShape="1">
            <a:blip r:embed="rId7"/>
            <a:srcRect b="40427"/>
            <a:stretch/>
          </p:blipFill>
          <p:spPr>
            <a:xfrm>
              <a:off x="5594031" y="2957543"/>
              <a:ext cx="697636" cy="355260"/>
            </a:xfrm>
            <a:prstGeom prst="rect">
              <a:avLst/>
            </a:prstGeom>
          </p:spPr>
        </p:pic>
        <p:pic>
          <p:nvPicPr>
            <p:cNvPr id="218" name="Picture 217"/>
            <p:cNvPicPr>
              <a:picLocks noChangeAspect="1"/>
            </p:cNvPicPr>
            <p:nvPr/>
          </p:nvPicPr>
          <p:blipFill>
            <a:blip r:embed="rId8"/>
            <a:stretch>
              <a:fillRect/>
            </a:stretch>
          </p:blipFill>
          <p:spPr>
            <a:xfrm>
              <a:off x="5523922" y="2819413"/>
              <a:ext cx="216751" cy="279678"/>
            </a:xfrm>
            <a:prstGeom prst="rect">
              <a:avLst/>
            </a:prstGeom>
            <a:noFill/>
            <a:ln>
              <a:noFill/>
            </a:ln>
          </p:spPr>
        </p:pic>
        <p:pic>
          <p:nvPicPr>
            <p:cNvPr id="219" name="Picture 218"/>
            <p:cNvPicPr>
              <a:picLocks noChangeAspect="1"/>
            </p:cNvPicPr>
            <p:nvPr/>
          </p:nvPicPr>
          <p:blipFill>
            <a:blip r:embed="rId9"/>
            <a:stretch>
              <a:fillRect/>
            </a:stretch>
          </p:blipFill>
          <p:spPr>
            <a:xfrm>
              <a:off x="5728183" y="3525289"/>
              <a:ext cx="451273" cy="453745"/>
            </a:xfrm>
            <a:prstGeom prst="rect">
              <a:avLst/>
            </a:prstGeom>
            <a:noFill/>
            <a:ln>
              <a:noFill/>
            </a:ln>
          </p:spPr>
        </p:pic>
      </p:grpSp>
    </p:spTree>
    <p:extLst>
      <p:ext uri="{BB962C8B-B14F-4D97-AF65-F5344CB8AC3E}">
        <p14:creationId xmlns:p14="http://schemas.microsoft.com/office/powerpoint/2010/main" val="147488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714" y="433918"/>
            <a:ext cx="8777287" cy="613833"/>
          </a:xfrm>
        </p:spPr>
        <p:txBody>
          <a:bodyPr/>
          <a:lstStyle/>
          <a:p>
            <a:r>
              <a:rPr lang="en-US" dirty="0" smtClean="0"/>
              <a:t>Re-Defining </a:t>
            </a:r>
            <a:r>
              <a:rPr lang="en-US" dirty="0" smtClean="0"/>
              <a:t>IT</a:t>
            </a:r>
            <a:endParaRPr lang="en-US" dirty="0"/>
          </a:p>
        </p:txBody>
      </p:sp>
      <p:grpSp>
        <p:nvGrpSpPr>
          <p:cNvPr id="6" name="Group 5"/>
          <p:cNvGrpSpPr/>
          <p:nvPr/>
        </p:nvGrpSpPr>
        <p:grpSpPr>
          <a:xfrm>
            <a:off x="394374" y="2801223"/>
            <a:ext cx="2881089" cy="3153923"/>
            <a:chOff x="394374" y="2199900"/>
            <a:chExt cx="2881089" cy="2365442"/>
          </a:xfrm>
        </p:grpSpPr>
        <p:sp>
          <p:nvSpPr>
            <p:cNvPr id="13" name="Rectangle 12"/>
            <p:cNvSpPr/>
            <p:nvPr/>
          </p:nvSpPr>
          <p:spPr>
            <a:xfrm>
              <a:off x="416554" y="2927127"/>
              <a:ext cx="2743200" cy="1638215"/>
            </a:xfrm>
            <a:prstGeom prst="rect">
              <a:avLst/>
            </a:prstGeom>
            <a:gradFill>
              <a:gsLst>
                <a:gs pos="0">
                  <a:schemeClr val="bg1"/>
                </a:gs>
                <a:gs pos="24000">
                  <a:schemeClr val="bg1">
                    <a:lumMod val="95000"/>
                  </a:schemeClr>
                </a:gs>
                <a:gs pos="100000">
                  <a:schemeClr val="bg1">
                    <a:lumMod val="85000"/>
                  </a:schemeClr>
                </a:gs>
              </a:gsLst>
            </a:gra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rgbClr val="000000"/>
                </a:solidFill>
              </a:endParaRPr>
            </a:p>
          </p:txBody>
        </p:sp>
        <p:sp>
          <p:nvSpPr>
            <p:cNvPr id="39" name="Rectangle 12"/>
            <p:cNvSpPr txBox="1">
              <a:spLocks/>
            </p:cNvSpPr>
            <p:nvPr>
              <p:custDataLst>
                <p:tags r:id="rId4"/>
              </p:custDataLst>
            </p:nvPr>
          </p:nvSpPr>
          <p:spPr>
            <a:xfrm>
              <a:off x="416554" y="2934746"/>
              <a:ext cx="2736303" cy="461665"/>
            </a:xfrm>
            <a:prstGeom prst="rect">
              <a:avLst/>
            </a:prstGeom>
            <a:solidFill>
              <a:schemeClr val="bg2"/>
            </a:solidFill>
            <a:ln w="9525">
              <a:noFill/>
              <a:miter lim="800000"/>
              <a:headEnd/>
              <a:tailEnd/>
            </a:ln>
            <a:effectLst/>
            <a:extLst/>
          </p:spPr>
          <p:txBody>
            <a:bodyPr vert="horz" wrap="square" lIns="0" tIns="0" rIns="0" bIns="0" numCol="1" anchor="ctr" anchorCtr="1" compatLnSpc="1">
              <a:prstTxWarp prst="textNoShape">
                <a:avLst/>
              </a:prstTxWarp>
              <a:noAutofit/>
            </a:bodyPr>
            <a:lstStyle>
              <a:lvl1pPr marL="0" lvl="0" indent="0" defTabSz="895350" eaLnBrk="1" hangingPunct="1">
                <a:buClr>
                  <a:schemeClr val="tx2"/>
                </a:buClr>
                <a:defRPr baseline="0">
                  <a:latin typeface="+mn-lt"/>
                  <a:ea typeface="Arial Unicode MS" pitchFamily="34" charset="-128"/>
                  <a:cs typeface="Arial Unicode MS" pitchFamily="34" charset="-128"/>
                </a:defRPr>
              </a:lvl1pPr>
              <a:lvl2pPr marL="190500" lvl="1" indent="-188913" defTabSz="895350" eaLnBrk="1" hangingPunct="1">
                <a:buClr>
                  <a:schemeClr val="tx2"/>
                </a:buClr>
                <a:buSzPct val="125000"/>
                <a:buFont typeface="Arial" pitchFamily="34" charset="0"/>
                <a:buChar char="•"/>
                <a:defRPr baseline="0">
                  <a:latin typeface="+mn-lt"/>
                  <a:ea typeface="Arial Unicode MS" pitchFamily="34" charset="-128"/>
                  <a:cs typeface="Arial Unicode MS" pitchFamily="34" charset="-128"/>
                </a:defRPr>
              </a:lvl2pPr>
              <a:lvl3pPr marL="438150" lvl="2" indent="-247650" defTabSz="895350" eaLnBrk="1" hangingPunct="1">
                <a:buClr>
                  <a:schemeClr val="tx2"/>
                </a:buClr>
                <a:buSzPct val="110000"/>
                <a:buFont typeface="Arial" charset="0"/>
                <a:buChar char="–"/>
                <a:defRPr baseline="0">
                  <a:latin typeface="+mn-lt"/>
                  <a:ea typeface="Arial Unicode MS" pitchFamily="34" charset="-128"/>
                  <a:cs typeface="Arial Unicode MS" pitchFamily="34" charset="-128"/>
                </a:defRPr>
              </a:lvl3pPr>
              <a:lvl4pPr marL="619125" lvl="3" indent="-180975" defTabSz="895350" eaLnBrk="1" hangingPunct="1">
                <a:buClr>
                  <a:schemeClr val="tx2"/>
                </a:buClr>
                <a:buSzPct val="100000"/>
                <a:buFont typeface="Arial" pitchFamily="34" charset="0"/>
                <a:buChar char="•"/>
                <a:defRPr baseline="0">
                  <a:latin typeface="+mn-lt"/>
                  <a:ea typeface="Arial Unicode MS" pitchFamily="34" charset="-128"/>
                  <a:cs typeface="Arial Unicode MS" pitchFamily="34" charset="-128"/>
                </a:defRPr>
              </a:lvl4pPr>
              <a:lvl5pPr marL="795338" lvl="4" indent="-176213" defTabSz="895350" eaLnBrk="1" hangingPunct="1">
                <a:buClr>
                  <a:schemeClr val="tx2"/>
                </a:buClr>
                <a:buSzPct val="89000"/>
                <a:buFont typeface="Arial" charset="0"/>
                <a:buChar char="-"/>
                <a:defRPr baseline="0">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587" lvl="1" indent="0" algn="ctr">
                <a:buNone/>
              </a:pPr>
              <a:r>
                <a:rPr lang="en-US" sz="1200" i="1" dirty="0" smtClean="0">
                  <a:solidFill>
                    <a:srgbClr val="004F6C"/>
                  </a:solidFill>
                </a:rPr>
                <a:t>Identify The Right Strategy For Your Enterprise</a:t>
              </a:r>
            </a:p>
          </p:txBody>
        </p:sp>
        <p:sp>
          <p:nvSpPr>
            <p:cNvPr id="5" name="Rectangle 4"/>
            <p:cNvSpPr/>
            <p:nvPr/>
          </p:nvSpPr>
          <p:spPr>
            <a:xfrm>
              <a:off x="606149" y="3589549"/>
              <a:ext cx="182961" cy="182976"/>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606149" y="3889944"/>
              <a:ext cx="182961" cy="182976"/>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606149" y="4190339"/>
              <a:ext cx="182961" cy="182976"/>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89696" y="3542624"/>
              <a:ext cx="2547542" cy="207749"/>
            </a:xfrm>
            <a:prstGeom prst="rect">
              <a:avLst/>
            </a:prstGeom>
          </p:spPr>
          <p:txBody>
            <a:bodyPr wrap="square">
              <a:spAutoFit/>
            </a:bodyPr>
            <a:lstStyle/>
            <a:p>
              <a:pPr marL="190500" lvl="2" indent="0">
                <a:buClr>
                  <a:srgbClr val="003D79"/>
                </a:buClr>
                <a:buNone/>
              </a:pPr>
              <a:r>
                <a:rPr lang="en-US" sz="1200" dirty="0">
                  <a:solidFill>
                    <a:srgbClr val="004F6C"/>
                  </a:solidFill>
                </a:rPr>
                <a:t>Reduce Cost Then Innovate</a:t>
              </a:r>
            </a:p>
          </p:txBody>
        </p:sp>
        <p:sp>
          <p:nvSpPr>
            <p:cNvPr id="49" name="Rectangle 48"/>
            <p:cNvSpPr/>
            <p:nvPr/>
          </p:nvSpPr>
          <p:spPr>
            <a:xfrm>
              <a:off x="591422" y="3834946"/>
              <a:ext cx="2547542" cy="207749"/>
            </a:xfrm>
            <a:prstGeom prst="rect">
              <a:avLst/>
            </a:prstGeom>
          </p:spPr>
          <p:txBody>
            <a:bodyPr wrap="square">
              <a:spAutoFit/>
            </a:bodyPr>
            <a:lstStyle/>
            <a:p>
              <a:pPr marL="190500" lvl="2" indent="0">
                <a:buClr>
                  <a:srgbClr val="003D79"/>
                </a:buClr>
                <a:buNone/>
              </a:pPr>
              <a:r>
                <a:rPr lang="en-US" sz="1200" dirty="0" smtClean="0">
                  <a:solidFill>
                    <a:srgbClr val="004F6C"/>
                  </a:solidFill>
                </a:rPr>
                <a:t>Fix Core And Innovate</a:t>
              </a:r>
              <a:endParaRPr lang="en-US" sz="1200" dirty="0">
                <a:solidFill>
                  <a:srgbClr val="004F6C"/>
                </a:solidFill>
              </a:endParaRPr>
            </a:p>
          </p:txBody>
        </p:sp>
        <p:sp>
          <p:nvSpPr>
            <p:cNvPr id="50" name="Rectangle 49"/>
            <p:cNvSpPr/>
            <p:nvPr/>
          </p:nvSpPr>
          <p:spPr>
            <a:xfrm>
              <a:off x="593149" y="4138032"/>
              <a:ext cx="2547542" cy="207749"/>
            </a:xfrm>
            <a:prstGeom prst="rect">
              <a:avLst/>
            </a:prstGeom>
          </p:spPr>
          <p:txBody>
            <a:bodyPr wrap="square">
              <a:spAutoFit/>
            </a:bodyPr>
            <a:lstStyle/>
            <a:p>
              <a:pPr marL="190500" lvl="2" indent="0">
                <a:buClr>
                  <a:srgbClr val="003D79"/>
                </a:buClr>
                <a:buNone/>
              </a:pPr>
              <a:r>
                <a:rPr lang="en-US" sz="1200" dirty="0" smtClean="0">
                  <a:solidFill>
                    <a:srgbClr val="004F6C"/>
                  </a:solidFill>
                </a:rPr>
                <a:t>Innovate Immediately</a:t>
              </a:r>
              <a:endParaRPr lang="en-US" sz="1200" dirty="0">
                <a:solidFill>
                  <a:srgbClr val="004F6C"/>
                </a:solidFill>
              </a:endParaRPr>
            </a:p>
          </p:txBody>
        </p:sp>
        <p:sp>
          <p:nvSpPr>
            <p:cNvPr id="14" name="TextBox 13"/>
            <p:cNvSpPr txBox="1"/>
            <p:nvPr/>
          </p:nvSpPr>
          <p:spPr>
            <a:xfrm>
              <a:off x="645744" y="3487301"/>
              <a:ext cx="179536" cy="207749"/>
            </a:xfrm>
            <a:prstGeom prst="rect">
              <a:avLst/>
            </a:prstGeom>
            <a:noFill/>
          </p:spPr>
          <p:txBody>
            <a:bodyPr wrap="none" lIns="0" tIns="0" rIns="0" bIns="0" rtlCol="0">
              <a:spAutoFit/>
            </a:bodyPr>
            <a:lstStyle/>
            <a:p>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p:txBody>
        </p:sp>
        <p:sp>
          <p:nvSpPr>
            <p:cNvPr id="57" name="TextBox 56"/>
            <p:cNvSpPr txBox="1"/>
            <p:nvPr/>
          </p:nvSpPr>
          <p:spPr>
            <a:xfrm>
              <a:off x="645744" y="3782313"/>
              <a:ext cx="179536" cy="207749"/>
            </a:xfrm>
            <a:prstGeom prst="rect">
              <a:avLst/>
            </a:prstGeom>
            <a:noFill/>
          </p:spPr>
          <p:txBody>
            <a:bodyPr wrap="none" lIns="0" tIns="0" rIns="0" bIns="0" rtlCol="0">
              <a:spAutoFit/>
            </a:bodyPr>
            <a:lstStyle/>
            <a:p>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p:txBody>
        </p:sp>
        <p:sp>
          <p:nvSpPr>
            <p:cNvPr id="58" name="TextBox 57"/>
            <p:cNvSpPr txBox="1"/>
            <p:nvPr/>
          </p:nvSpPr>
          <p:spPr>
            <a:xfrm>
              <a:off x="645744" y="4077326"/>
              <a:ext cx="179536" cy="207749"/>
            </a:xfrm>
            <a:prstGeom prst="rect">
              <a:avLst/>
            </a:prstGeom>
            <a:noFill/>
          </p:spPr>
          <p:txBody>
            <a:bodyPr wrap="none" lIns="0" tIns="0" rIns="0" bIns="0" rtlCol="0">
              <a:spAutoFit/>
            </a:bodyPr>
            <a:lstStyle/>
            <a:p>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p:txBody>
        </p:sp>
        <p:sp>
          <p:nvSpPr>
            <p:cNvPr id="65" name="Rectangle 64"/>
            <p:cNvSpPr/>
            <p:nvPr/>
          </p:nvSpPr>
          <p:spPr>
            <a:xfrm>
              <a:off x="416554" y="2330248"/>
              <a:ext cx="2743200" cy="593215"/>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416082" y="2330248"/>
              <a:ext cx="466437" cy="593215"/>
            </a:xfrm>
            <a:prstGeom prst="rect">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94374" y="2199900"/>
              <a:ext cx="527007" cy="623248"/>
            </a:xfrm>
            <a:prstGeom prst="rect">
              <a:avLst/>
            </a:prstGeom>
            <a:noFill/>
          </p:spPr>
          <p:txBody>
            <a:bodyPr wrap="none" rtlCol="0">
              <a:spAutoFit/>
            </a:bodyPr>
            <a:lstStyle/>
            <a:p>
              <a:pPr algn="ctr"/>
              <a:r>
                <a:rPr lang="en-US" sz="4800" b="1" dirty="0" smtClean="0">
                  <a:solidFill>
                    <a:schemeClr val="bg1"/>
                  </a:solidFill>
                </a:rPr>
                <a:t>1</a:t>
              </a:r>
            </a:p>
          </p:txBody>
        </p:sp>
        <p:sp>
          <p:nvSpPr>
            <p:cNvPr id="16" name="Rectangle 27"/>
            <p:cNvSpPr txBox="1">
              <a:spLocks/>
            </p:cNvSpPr>
            <p:nvPr>
              <p:custDataLst>
                <p:tags r:id="rId5"/>
              </p:custDataLst>
            </p:nvPr>
          </p:nvSpPr>
          <p:spPr>
            <a:xfrm>
              <a:off x="921080" y="2421568"/>
              <a:ext cx="2354383" cy="32316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ea typeface="Arial Unicode MS" pitchFamily="34" charset="-128"/>
                  <a:cs typeface="Arial Unicode MS" pitchFamily="34" charset="-128"/>
                </a:defRPr>
              </a:lvl1pPr>
              <a:lvl2pPr marL="190500" lvl="1" indent="-188913" defTabSz="895350" eaLnBrk="1" hangingPunct="1">
                <a:buClr>
                  <a:schemeClr val="tx2"/>
                </a:buClr>
                <a:buSzPct val="125000"/>
                <a:buFont typeface="Arial" pitchFamily="34" charset="0"/>
                <a:buChar char="•"/>
                <a:defRPr baseline="0">
                  <a:latin typeface="+mn-lt"/>
                  <a:ea typeface="Arial Unicode MS" pitchFamily="34" charset="-128"/>
                  <a:cs typeface="Arial Unicode MS" pitchFamily="34" charset="-128"/>
                </a:defRPr>
              </a:lvl2pPr>
              <a:lvl3pPr marL="438150" lvl="2" indent="-247650" defTabSz="895350" eaLnBrk="1" hangingPunct="1">
                <a:buClr>
                  <a:schemeClr val="tx2"/>
                </a:buClr>
                <a:buSzPct val="110000"/>
                <a:buFont typeface="Arial" charset="0"/>
                <a:buChar char="–"/>
                <a:defRPr baseline="0">
                  <a:latin typeface="+mn-lt"/>
                  <a:ea typeface="Arial Unicode MS" pitchFamily="34" charset="-128"/>
                  <a:cs typeface="Arial Unicode MS" pitchFamily="34" charset="-128"/>
                </a:defRPr>
              </a:lvl3pPr>
              <a:lvl4pPr marL="619125" lvl="3" indent="-180975" defTabSz="895350" eaLnBrk="1" hangingPunct="1">
                <a:buClr>
                  <a:schemeClr val="tx2"/>
                </a:buClr>
                <a:buSzPct val="100000"/>
                <a:buFont typeface="Arial" pitchFamily="34" charset="0"/>
                <a:buChar char="•"/>
                <a:defRPr baseline="0">
                  <a:latin typeface="+mn-lt"/>
                  <a:ea typeface="Arial Unicode MS" pitchFamily="34" charset="-128"/>
                  <a:cs typeface="Arial Unicode MS" pitchFamily="34" charset="-128"/>
                </a:defRPr>
              </a:lvl4pPr>
              <a:lvl5pPr marL="795338" lvl="4" indent="-176213" defTabSz="895350" eaLnBrk="1" hangingPunct="1">
                <a:buClr>
                  <a:schemeClr val="tx2"/>
                </a:buClr>
                <a:buSzPct val="89000"/>
                <a:buFont typeface="Arial" charset="0"/>
                <a:buChar char="-"/>
                <a:defRPr baseline="0">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587" lvl="1" indent="0">
                <a:buNone/>
              </a:pPr>
              <a:r>
                <a:rPr lang="en-US" sz="1400" dirty="0" smtClean="0">
                  <a:solidFill>
                    <a:schemeClr val="tx2"/>
                  </a:solidFill>
                </a:rPr>
                <a:t>Develop </a:t>
              </a:r>
              <a:br>
                <a:rPr lang="en-US" sz="1400" dirty="0" smtClean="0">
                  <a:solidFill>
                    <a:schemeClr val="tx2"/>
                  </a:solidFill>
                </a:rPr>
              </a:br>
              <a:r>
                <a:rPr lang="en-US" sz="1400" dirty="0" smtClean="0">
                  <a:solidFill>
                    <a:schemeClr val="tx2"/>
                  </a:solidFill>
                </a:rPr>
                <a:t>Transformation Strategy</a:t>
              </a:r>
              <a:endParaRPr lang="en-US" sz="1400" dirty="0">
                <a:solidFill>
                  <a:schemeClr val="tx2"/>
                </a:solidFill>
              </a:endParaRPr>
            </a:p>
          </p:txBody>
        </p:sp>
      </p:grpSp>
      <p:grpSp>
        <p:nvGrpSpPr>
          <p:cNvPr id="18" name="Group 17"/>
          <p:cNvGrpSpPr/>
          <p:nvPr/>
        </p:nvGrpSpPr>
        <p:grpSpPr>
          <a:xfrm>
            <a:off x="5951222" y="1220005"/>
            <a:ext cx="2881089" cy="4725680"/>
            <a:chOff x="5951222" y="1013987"/>
            <a:chExt cx="2881089" cy="3544260"/>
          </a:xfrm>
        </p:grpSpPr>
        <p:sp>
          <p:nvSpPr>
            <p:cNvPr id="40" name="Rectangle 12"/>
            <p:cNvSpPr txBox="1">
              <a:spLocks/>
            </p:cNvSpPr>
            <p:nvPr>
              <p:custDataLst>
                <p:tags r:id="rId2"/>
              </p:custDataLst>
            </p:nvPr>
          </p:nvSpPr>
          <p:spPr>
            <a:xfrm>
              <a:off x="5974785" y="1743575"/>
              <a:ext cx="2743200" cy="466344"/>
            </a:xfrm>
            <a:prstGeom prst="rect">
              <a:avLst/>
            </a:prstGeom>
            <a:solidFill>
              <a:schemeClr val="bg2"/>
            </a:solidFill>
            <a:ln w="9525">
              <a:noFill/>
              <a:miter lim="800000"/>
              <a:headEnd/>
              <a:tailEnd/>
            </a:ln>
            <a:effectLst/>
            <a:extLst/>
          </p:spPr>
          <p:txBody>
            <a:bodyPr vert="horz" wrap="square" lIns="0" tIns="0" rIns="0" bIns="0" numCol="1" anchor="ctr" anchorCtr="1" compatLnSpc="1">
              <a:prstTxWarp prst="textNoShape">
                <a:avLst/>
              </a:prstTxWarp>
              <a:noAutofit/>
            </a:bodyPr>
            <a:lstStyle>
              <a:lvl1pPr marL="0" lvl="0" indent="0" defTabSz="895350" eaLnBrk="1" hangingPunct="1">
                <a:buClr>
                  <a:schemeClr val="tx2"/>
                </a:buClr>
                <a:defRPr baseline="0">
                  <a:latin typeface="+mn-lt"/>
                  <a:ea typeface="Arial Unicode MS" pitchFamily="34" charset="-128"/>
                  <a:cs typeface="Arial Unicode MS" pitchFamily="34" charset="-128"/>
                </a:defRPr>
              </a:lvl1pPr>
              <a:lvl2pPr marL="190500" lvl="1" indent="-188913" defTabSz="895350" eaLnBrk="1" hangingPunct="1">
                <a:buClr>
                  <a:schemeClr val="tx2"/>
                </a:buClr>
                <a:buSzPct val="125000"/>
                <a:buFont typeface="Arial" pitchFamily="34" charset="0"/>
                <a:buChar char="•"/>
                <a:defRPr baseline="0">
                  <a:latin typeface="+mn-lt"/>
                  <a:ea typeface="Arial Unicode MS" pitchFamily="34" charset="-128"/>
                  <a:cs typeface="Arial Unicode MS" pitchFamily="34" charset="-128"/>
                </a:defRPr>
              </a:lvl2pPr>
              <a:lvl3pPr marL="438150" lvl="2" indent="-247650" defTabSz="895350" eaLnBrk="1" hangingPunct="1">
                <a:buClr>
                  <a:schemeClr val="tx2"/>
                </a:buClr>
                <a:buSzPct val="110000"/>
                <a:buFont typeface="Arial" charset="0"/>
                <a:buChar char="–"/>
                <a:defRPr baseline="0">
                  <a:latin typeface="+mn-lt"/>
                  <a:ea typeface="Arial Unicode MS" pitchFamily="34" charset="-128"/>
                  <a:cs typeface="Arial Unicode MS" pitchFamily="34" charset="-128"/>
                </a:defRPr>
              </a:lvl3pPr>
              <a:lvl4pPr marL="619125" lvl="3" indent="-180975" defTabSz="895350" eaLnBrk="1" hangingPunct="1">
                <a:buClr>
                  <a:schemeClr val="tx2"/>
                </a:buClr>
                <a:buSzPct val="100000"/>
                <a:buFont typeface="Arial" pitchFamily="34" charset="0"/>
                <a:buChar char="•"/>
                <a:defRPr baseline="0">
                  <a:latin typeface="+mn-lt"/>
                  <a:ea typeface="Arial Unicode MS" pitchFamily="34" charset="-128"/>
                  <a:cs typeface="Arial Unicode MS" pitchFamily="34" charset="-128"/>
                </a:defRPr>
              </a:lvl4pPr>
              <a:lvl5pPr marL="795338" lvl="4" indent="-176213" defTabSz="895350" eaLnBrk="1" hangingPunct="1">
                <a:buClr>
                  <a:schemeClr val="tx2"/>
                </a:buClr>
                <a:buSzPct val="89000"/>
                <a:buFont typeface="Arial" charset="0"/>
                <a:buChar char="-"/>
                <a:defRPr baseline="0">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587" lvl="1" indent="0" algn="ctr">
                <a:buNone/>
              </a:pPr>
              <a:r>
                <a:rPr lang="en-US" sz="1200" i="1" dirty="0" smtClean="0">
                  <a:solidFill>
                    <a:srgbClr val="004F6C"/>
                  </a:solidFill>
                </a:rPr>
                <a:t>Develop Integrated Operating Model Changes</a:t>
              </a:r>
            </a:p>
          </p:txBody>
        </p:sp>
        <p:sp>
          <p:nvSpPr>
            <p:cNvPr id="48" name="Rectangle 47"/>
            <p:cNvSpPr/>
            <p:nvPr/>
          </p:nvSpPr>
          <p:spPr>
            <a:xfrm>
              <a:off x="5978370" y="2213079"/>
              <a:ext cx="2738232" cy="2345168"/>
            </a:xfrm>
            <a:prstGeom prst="rect">
              <a:avLst/>
            </a:prstGeom>
            <a:gradFill>
              <a:gsLst>
                <a:gs pos="0">
                  <a:schemeClr val="bg1"/>
                </a:gs>
                <a:gs pos="24000">
                  <a:schemeClr val="bg1">
                    <a:lumMod val="95000"/>
                  </a:schemeClr>
                </a:gs>
                <a:gs pos="100000">
                  <a:schemeClr val="bg1">
                    <a:lumMod val="85000"/>
                  </a:schemeClr>
                </a:gs>
              </a:gsLst>
            </a:gra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rgbClr val="000000"/>
                </a:solidFill>
              </a:endParaRPr>
            </a:p>
          </p:txBody>
        </p:sp>
        <p:sp>
          <p:nvSpPr>
            <p:cNvPr id="54" name="Rectangle 53"/>
            <p:cNvSpPr/>
            <p:nvPr/>
          </p:nvSpPr>
          <p:spPr>
            <a:xfrm>
              <a:off x="6117911" y="2333469"/>
              <a:ext cx="2547542" cy="207749"/>
            </a:xfrm>
            <a:prstGeom prst="rect">
              <a:avLst/>
            </a:prstGeom>
          </p:spPr>
          <p:txBody>
            <a:bodyPr wrap="square">
              <a:spAutoFit/>
            </a:bodyPr>
            <a:lstStyle/>
            <a:p>
              <a:pPr marL="190500" lvl="2" indent="0">
                <a:buClr>
                  <a:srgbClr val="003D79"/>
                </a:buClr>
                <a:buNone/>
              </a:pPr>
              <a:r>
                <a:rPr lang="en-US" sz="1200" dirty="0" smtClean="0">
                  <a:solidFill>
                    <a:srgbClr val="004F6C"/>
                  </a:solidFill>
                </a:rPr>
                <a:t>People Skills &amp; Mindset</a:t>
              </a:r>
              <a:endParaRPr lang="en-US" sz="1200" dirty="0">
                <a:solidFill>
                  <a:srgbClr val="004F6C"/>
                </a:solidFill>
              </a:endParaRPr>
            </a:p>
          </p:txBody>
        </p:sp>
        <p:sp>
          <p:nvSpPr>
            <p:cNvPr id="55" name="Rectangle 54"/>
            <p:cNvSpPr/>
            <p:nvPr/>
          </p:nvSpPr>
          <p:spPr>
            <a:xfrm>
              <a:off x="6119637" y="2625791"/>
              <a:ext cx="2547542" cy="207749"/>
            </a:xfrm>
            <a:prstGeom prst="rect">
              <a:avLst/>
            </a:prstGeom>
          </p:spPr>
          <p:txBody>
            <a:bodyPr wrap="square">
              <a:spAutoFit/>
            </a:bodyPr>
            <a:lstStyle/>
            <a:p>
              <a:pPr marL="190500" lvl="2" indent="0">
                <a:buClr>
                  <a:srgbClr val="003D79"/>
                </a:buClr>
                <a:buNone/>
              </a:pPr>
              <a:r>
                <a:rPr lang="en-US" sz="1200" dirty="0" smtClean="0">
                  <a:solidFill>
                    <a:srgbClr val="004F6C"/>
                  </a:solidFill>
                </a:rPr>
                <a:t>Processes</a:t>
              </a:r>
              <a:endParaRPr lang="en-US" sz="1200" dirty="0">
                <a:solidFill>
                  <a:srgbClr val="004F6C"/>
                </a:solidFill>
              </a:endParaRPr>
            </a:p>
          </p:txBody>
        </p:sp>
        <p:sp>
          <p:nvSpPr>
            <p:cNvPr id="56" name="Rectangle 55"/>
            <p:cNvSpPr/>
            <p:nvPr/>
          </p:nvSpPr>
          <p:spPr>
            <a:xfrm>
              <a:off x="6121364" y="2928877"/>
              <a:ext cx="2547542" cy="207749"/>
            </a:xfrm>
            <a:prstGeom prst="rect">
              <a:avLst/>
            </a:prstGeom>
          </p:spPr>
          <p:txBody>
            <a:bodyPr wrap="square">
              <a:spAutoFit/>
            </a:bodyPr>
            <a:lstStyle/>
            <a:p>
              <a:pPr marL="190500" lvl="2" indent="0">
                <a:buClr>
                  <a:srgbClr val="003D79"/>
                </a:buClr>
                <a:buNone/>
              </a:pPr>
              <a:r>
                <a:rPr lang="en-US" sz="1200" dirty="0" smtClean="0">
                  <a:solidFill>
                    <a:srgbClr val="004F6C"/>
                  </a:solidFill>
                </a:rPr>
                <a:t>Organization</a:t>
              </a:r>
              <a:endParaRPr lang="en-US" sz="1200" dirty="0">
                <a:solidFill>
                  <a:srgbClr val="004F6C"/>
                </a:solidFill>
              </a:endParaRPr>
            </a:p>
          </p:txBody>
        </p:sp>
        <p:sp>
          <p:nvSpPr>
            <p:cNvPr id="59" name="Rectangle 58"/>
            <p:cNvSpPr/>
            <p:nvPr/>
          </p:nvSpPr>
          <p:spPr>
            <a:xfrm>
              <a:off x="6112840" y="2385776"/>
              <a:ext cx="182961" cy="182976"/>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6112840" y="2686171"/>
              <a:ext cx="182961" cy="182976"/>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6112840" y="2986566"/>
              <a:ext cx="182961" cy="182976"/>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6152435" y="2283528"/>
              <a:ext cx="179536" cy="207749"/>
            </a:xfrm>
            <a:prstGeom prst="rect">
              <a:avLst/>
            </a:prstGeom>
            <a:noFill/>
          </p:spPr>
          <p:txBody>
            <a:bodyPr wrap="none" lIns="0" tIns="0" rIns="0" bIns="0" rtlCol="0">
              <a:spAutoFit/>
            </a:bodyPr>
            <a:lstStyle/>
            <a:p>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p:txBody>
        </p:sp>
        <p:sp>
          <p:nvSpPr>
            <p:cNvPr id="63" name="TextBox 62"/>
            <p:cNvSpPr txBox="1"/>
            <p:nvPr/>
          </p:nvSpPr>
          <p:spPr>
            <a:xfrm>
              <a:off x="6152435" y="2578540"/>
              <a:ext cx="179536" cy="207749"/>
            </a:xfrm>
            <a:prstGeom prst="rect">
              <a:avLst/>
            </a:prstGeom>
            <a:noFill/>
          </p:spPr>
          <p:txBody>
            <a:bodyPr wrap="none" lIns="0" tIns="0" rIns="0" bIns="0" rtlCol="0">
              <a:spAutoFit/>
            </a:bodyPr>
            <a:lstStyle/>
            <a:p>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p:txBody>
        </p:sp>
        <p:sp>
          <p:nvSpPr>
            <p:cNvPr id="64" name="TextBox 63"/>
            <p:cNvSpPr txBox="1"/>
            <p:nvPr/>
          </p:nvSpPr>
          <p:spPr>
            <a:xfrm>
              <a:off x="6152435" y="2873553"/>
              <a:ext cx="179536" cy="207749"/>
            </a:xfrm>
            <a:prstGeom prst="rect">
              <a:avLst/>
            </a:prstGeom>
            <a:noFill/>
          </p:spPr>
          <p:txBody>
            <a:bodyPr wrap="none" lIns="0" tIns="0" rIns="0" bIns="0" rtlCol="0">
              <a:spAutoFit/>
            </a:bodyPr>
            <a:lstStyle/>
            <a:p>
              <a:r>
                <a:rPr lang="en-US" dirty="0" smtClean="0">
                  <a:solidFill>
                    <a:srgbClr val="008000"/>
                  </a:solidFill>
                  <a:latin typeface="Zapf Dingbats"/>
                  <a:ea typeface="Zapf Dingbats"/>
                  <a:cs typeface="Zapf Dingbats"/>
                  <a:sym typeface="Zapf Dingbats"/>
                </a:rPr>
                <a:t>✓</a:t>
              </a:r>
              <a:endParaRPr lang="en-US" dirty="0" smtClean="0">
                <a:solidFill>
                  <a:srgbClr val="008000"/>
                </a:solidFill>
              </a:endParaRPr>
            </a:p>
          </p:txBody>
        </p:sp>
        <p:sp>
          <p:nvSpPr>
            <p:cNvPr id="74" name="Rectangle 73"/>
            <p:cNvSpPr/>
            <p:nvPr/>
          </p:nvSpPr>
          <p:spPr>
            <a:xfrm>
              <a:off x="5973402" y="1144335"/>
              <a:ext cx="2743200" cy="593215"/>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5972930" y="1144335"/>
              <a:ext cx="466437" cy="593215"/>
            </a:xfrm>
            <a:prstGeom prst="rect">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5951222" y="1013987"/>
              <a:ext cx="527007" cy="623248"/>
            </a:xfrm>
            <a:prstGeom prst="rect">
              <a:avLst/>
            </a:prstGeom>
            <a:noFill/>
          </p:spPr>
          <p:txBody>
            <a:bodyPr wrap="none" rtlCol="0">
              <a:spAutoFit/>
            </a:bodyPr>
            <a:lstStyle/>
            <a:p>
              <a:pPr algn="ctr"/>
              <a:r>
                <a:rPr lang="en-US" sz="4800" b="1" dirty="0" smtClean="0">
                  <a:solidFill>
                    <a:schemeClr val="bg1"/>
                  </a:solidFill>
                </a:rPr>
                <a:t>3</a:t>
              </a:r>
            </a:p>
          </p:txBody>
        </p:sp>
        <p:sp>
          <p:nvSpPr>
            <p:cNvPr id="77" name="Rectangle 27"/>
            <p:cNvSpPr txBox="1">
              <a:spLocks/>
            </p:cNvSpPr>
            <p:nvPr>
              <p:custDataLst>
                <p:tags r:id="rId3"/>
              </p:custDataLst>
            </p:nvPr>
          </p:nvSpPr>
          <p:spPr>
            <a:xfrm>
              <a:off x="6477928" y="1235655"/>
              <a:ext cx="2354383" cy="32316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ea typeface="Arial Unicode MS" pitchFamily="34" charset="-128"/>
                  <a:cs typeface="Arial Unicode MS" pitchFamily="34" charset="-128"/>
                </a:defRPr>
              </a:lvl1pPr>
              <a:lvl2pPr marL="190500" lvl="1" indent="-188913" defTabSz="895350" eaLnBrk="1" hangingPunct="1">
                <a:buClr>
                  <a:schemeClr val="tx2"/>
                </a:buClr>
                <a:buSzPct val="125000"/>
                <a:buFont typeface="Arial" pitchFamily="34" charset="0"/>
                <a:buChar char="•"/>
                <a:defRPr baseline="0">
                  <a:latin typeface="+mn-lt"/>
                  <a:ea typeface="Arial Unicode MS" pitchFamily="34" charset="-128"/>
                  <a:cs typeface="Arial Unicode MS" pitchFamily="34" charset="-128"/>
                </a:defRPr>
              </a:lvl2pPr>
              <a:lvl3pPr marL="438150" lvl="2" indent="-247650" defTabSz="895350" eaLnBrk="1" hangingPunct="1">
                <a:buClr>
                  <a:schemeClr val="tx2"/>
                </a:buClr>
                <a:buSzPct val="110000"/>
                <a:buFont typeface="Arial" charset="0"/>
                <a:buChar char="–"/>
                <a:defRPr baseline="0">
                  <a:latin typeface="+mn-lt"/>
                  <a:ea typeface="Arial Unicode MS" pitchFamily="34" charset="-128"/>
                  <a:cs typeface="Arial Unicode MS" pitchFamily="34" charset="-128"/>
                </a:defRPr>
              </a:lvl3pPr>
              <a:lvl4pPr marL="619125" lvl="3" indent="-180975" defTabSz="895350" eaLnBrk="1" hangingPunct="1">
                <a:buClr>
                  <a:schemeClr val="tx2"/>
                </a:buClr>
                <a:buSzPct val="100000"/>
                <a:buFont typeface="Arial" pitchFamily="34" charset="0"/>
                <a:buChar char="•"/>
                <a:defRPr baseline="0">
                  <a:latin typeface="+mn-lt"/>
                  <a:ea typeface="Arial Unicode MS" pitchFamily="34" charset="-128"/>
                  <a:cs typeface="Arial Unicode MS" pitchFamily="34" charset="-128"/>
                </a:defRPr>
              </a:lvl4pPr>
              <a:lvl5pPr marL="795338" lvl="4" indent="-176213" defTabSz="895350" eaLnBrk="1" hangingPunct="1">
                <a:buClr>
                  <a:schemeClr val="tx2"/>
                </a:buClr>
                <a:buSzPct val="89000"/>
                <a:buFont typeface="Arial" charset="0"/>
                <a:buChar char="-"/>
                <a:defRPr baseline="0">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587" lvl="1" indent="0">
                <a:buNone/>
              </a:pPr>
              <a:r>
                <a:rPr lang="en-US" sz="1400" dirty="0" smtClean="0">
                  <a:solidFill>
                    <a:schemeClr val="tx2"/>
                  </a:solidFill>
                </a:rPr>
                <a:t>Become Operationally</a:t>
              </a:r>
            </a:p>
            <a:p>
              <a:pPr marL="1587" lvl="1" indent="0">
                <a:buNone/>
              </a:pPr>
              <a:r>
                <a:rPr lang="en-US" sz="1400" dirty="0" smtClean="0">
                  <a:solidFill>
                    <a:schemeClr val="tx2"/>
                  </a:solidFill>
                </a:rPr>
                <a:t>Agile</a:t>
              </a:r>
              <a:endParaRPr lang="en-US" sz="1400" dirty="0">
                <a:solidFill>
                  <a:schemeClr val="tx2"/>
                </a:solidFill>
              </a:endParaRPr>
            </a:p>
          </p:txBody>
        </p:sp>
      </p:grpSp>
      <p:sp>
        <p:nvSpPr>
          <p:cNvPr id="45" name="Rectangle 44"/>
          <p:cNvSpPr/>
          <p:nvPr/>
        </p:nvSpPr>
        <p:spPr>
          <a:xfrm>
            <a:off x="3194565" y="3584940"/>
            <a:ext cx="2738233" cy="2363029"/>
          </a:xfrm>
          <a:prstGeom prst="rect">
            <a:avLst/>
          </a:prstGeom>
          <a:gradFill>
            <a:gsLst>
              <a:gs pos="0">
                <a:schemeClr val="bg1"/>
              </a:gs>
              <a:gs pos="24000">
                <a:schemeClr val="bg1">
                  <a:lumMod val="95000"/>
                </a:schemeClr>
              </a:gs>
              <a:gs pos="100000">
                <a:schemeClr val="bg1">
                  <a:lumMod val="85000"/>
                </a:schemeClr>
              </a:gs>
            </a:gsLst>
          </a:gradFill>
          <a:ln>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dk1"/>
              </a:solidFill>
            </a:endParaRPr>
          </a:p>
        </p:txBody>
      </p:sp>
      <p:sp>
        <p:nvSpPr>
          <p:cNvPr id="36" name="Rectangle 35"/>
          <p:cNvSpPr/>
          <p:nvPr/>
        </p:nvSpPr>
        <p:spPr>
          <a:xfrm>
            <a:off x="3192221" y="2968964"/>
            <a:ext cx="2743200" cy="621792"/>
          </a:xfrm>
          <a:prstGeom prst="rect">
            <a:avLst/>
          </a:prstGeom>
          <a:solidFill>
            <a:schemeClr val="bg2"/>
          </a:solidFill>
          <a:ln>
            <a:noFill/>
          </a:ln>
        </p:spPr>
        <p:txBody>
          <a:bodyPr wrap="square" anchor="ctr" anchorCtr="1">
            <a:noAutofit/>
          </a:bodyPr>
          <a:lstStyle/>
          <a:p>
            <a:pPr marL="0" lvl="1" algn="ctr"/>
            <a:r>
              <a:rPr lang="en-US" sz="1200" i="1" dirty="0">
                <a:solidFill>
                  <a:srgbClr val="004F6C"/>
                </a:solidFill>
              </a:rPr>
              <a:t>Design Technical </a:t>
            </a:r>
            <a:r>
              <a:rPr lang="en-US" sz="1200" i="1" dirty="0" smtClean="0">
                <a:solidFill>
                  <a:srgbClr val="004F6C"/>
                </a:solidFill>
              </a:rPr>
              <a:t>Roadmaps</a:t>
            </a:r>
          </a:p>
          <a:p>
            <a:pPr marL="0" lvl="1" algn="ctr"/>
            <a:r>
              <a:rPr lang="en-US" sz="1200" i="1" dirty="0" smtClean="0">
                <a:solidFill>
                  <a:srgbClr val="004F6C"/>
                </a:solidFill>
              </a:rPr>
              <a:t>&amp; Execute </a:t>
            </a:r>
            <a:r>
              <a:rPr lang="en-US" sz="1200" i="1" dirty="0">
                <a:solidFill>
                  <a:srgbClr val="004F6C"/>
                </a:solidFill>
              </a:rPr>
              <a:t>On Each Journey</a:t>
            </a:r>
          </a:p>
        </p:txBody>
      </p:sp>
      <p:sp>
        <p:nvSpPr>
          <p:cNvPr id="4" name="Rectangle 3"/>
          <p:cNvSpPr/>
          <p:nvPr/>
        </p:nvSpPr>
        <p:spPr>
          <a:xfrm>
            <a:off x="3669595" y="4097751"/>
            <a:ext cx="1031051" cy="353943"/>
          </a:xfrm>
          <a:prstGeom prst="rect">
            <a:avLst/>
          </a:prstGeom>
        </p:spPr>
        <p:txBody>
          <a:bodyPr wrap="none">
            <a:spAutoFit/>
          </a:bodyPr>
          <a:lstStyle/>
          <a:p>
            <a:pPr marL="0" lvl="1">
              <a:lnSpc>
                <a:spcPct val="150000"/>
              </a:lnSpc>
            </a:pPr>
            <a:r>
              <a:rPr lang="en-US" sz="1200" dirty="0">
                <a:solidFill>
                  <a:srgbClr val="004F6C"/>
                </a:solidFill>
              </a:rPr>
              <a:t>Applications</a:t>
            </a:r>
          </a:p>
        </p:txBody>
      </p:sp>
      <p:sp>
        <p:nvSpPr>
          <p:cNvPr id="8" name="Rectangle 7"/>
          <p:cNvSpPr/>
          <p:nvPr/>
        </p:nvSpPr>
        <p:spPr>
          <a:xfrm>
            <a:off x="3669596" y="3641379"/>
            <a:ext cx="1613092" cy="353943"/>
          </a:xfrm>
          <a:prstGeom prst="rect">
            <a:avLst/>
          </a:prstGeom>
        </p:spPr>
        <p:txBody>
          <a:bodyPr wrap="none">
            <a:spAutoFit/>
          </a:bodyPr>
          <a:lstStyle/>
          <a:p>
            <a:pPr marL="0" lvl="1">
              <a:lnSpc>
                <a:spcPct val="150000"/>
              </a:lnSpc>
            </a:pPr>
            <a:r>
              <a:rPr lang="en-US" sz="1200" dirty="0" smtClean="0">
                <a:solidFill>
                  <a:srgbClr val="004F6C"/>
                </a:solidFill>
              </a:rPr>
              <a:t>End User Computing</a:t>
            </a:r>
            <a:endParaRPr lang="en-US" sz="1200" dirty="0">
              <a:solidFill>
                <a:srgbClr val="004F6C"/>
              </a:solidFill>
            </a:endParaRPr>
          </a:p>
        </p:txBody>
      </p:sp>
      <p:sp>
        <p:nvSpPr>
          <p:cNvPr id="9" name="Rectangle 8"/>
          <p:cNvSpPr/>
          <p:nvPr/>
        </p:nvSpPr>
        <p:spPr>
          <a:xfrm>
            <a:off x="3669596" y="4604679"/>
            <a:ext cx="509725" cy="276999"/>
          </a:xfrm>
          <a:prstGeom prst="rect">
            <a:avLst/>
          </a:prstGeom>
        </p:spPr>
        <p:txBody>
          <a:bodyPr wrap="none">
            <a:spAutoFit/>
          </a:bodyPr>
          <a:lstStyle/>
          <a:p>
            <a:r>
              <a:rPr lang="en-US" sz="1200" dirty="0">
                <a:solidFill>
                  <a:srgbClr val="004F6C"/>
                </a:solidFill>
              </a:rPr>
              <a:t>Data</a:t>
            </a:r>
          </a:p>
        </p:txBody>
      </p:sp>
      <p:sp>
        <p:nvSpPr>
          <p:cNvPr id="10" name="Rectangle 9"/>
          <p:cNvSpPr/>
          <p:nvPr/>
        </p:nvSpPr>
        <p:spPr>
          <a:xfrm>
            <a:off x="3669595" y="5020861"/>
            <a:ext cx="1091239" cy="276999"/>
          </a:xfrm>
          <a:prstGeom prst="rect">
            <a:avLst/>
          </a:prstGeom>
        </p:spPr>
        <p:txBody>
          <a:bodyPr wrap="none">
            <a:spAutoFit/>
          </a:bodyPr>
          <a:lstStyle/>
          <a:p>
            <a:r>
              <a:rPr lang="en-US" sz="1200" dirty="0">
                <a:solidFill>
                  <a:srgbClr val="004F6C"/>
                </a:solidFill>
              </a:rPr>
              <a:t>Infrastructure</a:t>
            </a:r>
          </a:p>
        </p:txBody>
      </p:sp>
      <p:sp>
        <p:nvSpPr>
          <p:cNvPr id="11" name="Rectangle 10"/>
          <p:cNvSpPr/>
          <p:nvPr/>
        </p:nvSpPr>
        <p:spPr>
          <a:xfrm>
            <a:off x="3669595" y="5432023"/>
            <a:ext cx="740557" cy="276999"/>
          </a:xfrm>
          <a:prstGeom prst="rect">
            <a:avLst/>
          </a:prstGeom>
        </p:spPr>
        <p:txBody>
          <a:bodyPr wrap="none">
            <a:spAutoFit/>
          </a:bodyPr>
          <a:lstStyle/>
          <a:p>
            <a:r>
              <a:rPr lang="en-US" sz="1200" dirty="0">
                <a:solidFill>
                  <a:srgbClr val="004F6C"/>
                </a:solidFill>
              </a:rPr>
              <a:t>Security</a:t>
            </a:r>
          </a:p>
        </p:txBody>
      </p:sp>
      <p:sp>
        <p:nvSpPr>
          <p:cNvPr id="70" name="Rectangle 69"/>
          <p:cNvSpPr/>
          <p:nvPr/>
        </p:nvSpPr>
        <p:spPr>
          <a:xfrm>
            <a:off x="3189597" y="2166473"/>
            <a:ext cx="2743200" cy="790953"/>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3189126" y="2166473"/>
            <a:ext cx="466437" cy="790953"/>
          </a:xfrm>
          <a:prstGeom prst="rect">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3167417" y="1992675"/>
            <a:ext cx="527007" cy="830997"/>
          </a:xfrm>
          <a:prstGeom prst="rect">
            <a:avLst/>
          </a:prstGeom>
          <a:noFill/>
        </p:spPr>
        <p:txBody>
          <a:bodyPr wrap="none" rtlCol="0">
            <a:spAutoFit/>
          </a:bodyPr>
          <a:lstStyle/>
          <a:p>
            <a:pPr algn="ctr"/>
            <a:r>
              <a:rPr lang="en-US" sz="4800" b="1" dirty="0" smtClean="0">
                <a:solidFill>
                  <a:schemeClr val="bg1"/>
                </a:solidFill>
              </a:rPr>
              <a:t>2</a:t>
            </a:r>
          </a:p>
        </p:txBody>
      </p:sp>
      <p:sp>
        <p:nvSpPr>
          <p:cNvPr id="73" name="Rectangle 27"/>
          <p:cNvSpPr txBox="1">
            <a:spLocks/>
          </p:cNvSpPr>
          <p:nvPr>
            <p:custDataLst>
              <p:tags r:id="rId1"/>
            </p:custDataLst>
          </p:nvPr>
        </p:nvSpPr>
        <p:spPr>
          <a:xfrm>
            <a:off x="3694123" y="2288233"/>
            <a:ext cx="2354383" cy="43088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ea typeface="Arial Unicode MS" pitchFamily="34" charset="-128"/>
                <a:cs typeface="Arial Unicode MS" pitchFamily="34" charset="-128"/>
              </a:defRPr>
            </a:lvl1pPr>
            <a:lvl2pPr marL="190500" lvl="1" indent="-188913" defTabSz="895350" eaLnBrk="1" hangingPunct="1">
              <a:buClr>
                <a:schemeClr val="tx2"/>
              </a:buClr>
              <a:buSzPct val="125000"/>
              <a:buFont typeface="Arial" pitchFamily="34" charset="0"/>
              <a:buChar char="•"/>
              <a:defRPr baseline="0">
                <a:latin typeface="+mn-lt"/>
                <a:ea typeface="Arial Unicode MS" pitchFamily="34" charset="-128"/>
                <a:cs typeface="Arial Unicode MS" pitchFamily="34" charset="-128"/>
              </a:defRPr>
            </a:lvl2pPr>
            <a:lvl3pPr marL="438150" lvl="2" indent="-247650" defTabSz="895350" eaLnBrk="1" hangingPunct="1">
              <a:buClr>
                <a:schemeClr val="tx2"/>
              </a:buClr>
              <a:buSzPct val="110000"/>
              <a:buFont typeface="Arial" charset="0"/>
              <a:buChar char="–"/>
              <a:defRPr baseline="0">
                <a:latin typeface="+mn-lt"/>
                <a:ea typeface="Arial Unicode MS" pitchFamily="34" charset="-128"/>
                <a:cs typeface="Arial Unicode MS" pitchFamily="34" charset="-128"/>
              </a:defRPr>
            </a:lvl3pPr>
            <a:lvl4pPr marL="619125" lvl="3" indent="-180975" defTabSz="895350" eaLnBrk="1" hangingPunct="1">
              <a:buClr>
                <a:schemeClr val="tx2"/>
              </a:buClr>
              <a:buSzPct val="100000"/>
              <a:buFont typeface="Arial" pitchFamily="34" charset="0"/>
              <a:buChar char="•"/>
              <a:defRPr baseline="0">
                <a:latin typeface="+mn-lt"/>
                <a:ea typeface="Arial Unicode MS" pitchFamily="34" charset="-128"/>
                <a:cs typeface="Arial Unicode MS" pitchFamily="34" charset="-128"/>
              </a:defRPr>
            </a:lvl4pPr>
            <a:lvl5pPr marL="795338" lvl="4" indent="-176213" defTabSz="895350" eaLnBrk="1" hangingPunct="1">
              <a:buClr>
                <a:schemeClr val="tx2"/>
              </a:buClr>
              <a:buSzPct val="89000"/>
              <a:buFont typeface="Arial" charset="0"/>
              <a:buChar char="-"/>
              <a:defRPr baseline="0">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587" lvl="1" indent="0">
              <a:buNone/>
            </a:pPr>
            <a:r>
              <a:rPr lang="en-US" sz="1400" dirty="0" smtClean="0">
                <a:solidFill>
                  <a:schemeClr val="tx2"/>
                </a:solidFill>
              </a:rPr>
              <a:t>Start Enabling</a:t>
            </a:r>
          </a:p>
          <a:p>
            <a:pPr marL="1587" lvl="1" indent="0">
              <a:buNone/>
            </a:pPr>
            <a:r>
              <a:rPr lang="en-US" sz="1400" dirty="0" smtClean="0">
                <a:solidFill>
                  <a:schemeClr val="tx2"/>
                </a:solidFill>
              </a:rPr>
              <a:t>Technology Journeys</a:t>
            </a:r>
            <a:endParaRPr lang="en-US" sz="1400" dirty="0">
              <a:solidFill>
                <a:schemeClr val="tx2"/>
              </a:solidFill>
            </a:endParaRPr>
          </a:p>
        </p:txBody>
      </p:sp>
      <p:grpSp>
        <p:nvGrpSpPr>
          <p:cNvPr id="67" name="Group 66"/>
          <p:cNvGrpSpPr/>
          <p:nvPr/>
        </p:nvGrpSpPr>
        <p:grpSpPr>
          <a:xfrm>
            <a:off x="3298557" y="4154001"/>
            <a:ext cx="413826" cy="383937"/>
            <a:chOff x="5447734" y="1421641"/>
            <a:chExt cx="919877" cy="640080"/>
          </a:xfrm>
        </p:grpSpPr>
        <p:sp>
          <p:nvSpPr>
            <p:cNvPr id="68" name="Rectangle 67"/>
            <p:cNvSpPr/>
            <p:nvPr/>
          </p:nvSpPr>
          <p:spPr>
            <a:xfrm>
              <a:off x="5447734" y="1421641"/>
              <a:ext cx="919877" cy="640080"/>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 name="Picture 68"/>
            <p:cNvPicPr>
              <a:picLocks noChangeAspect="1"/>
            </p:cNvPicPr>
            <p:nvPr/>
          </p:nvPicPr>
          <p:blipFill>
            <a:blip r:embed="rId8"/>
            <a:stretch>
              <a:fillRect/>
            </a:stretch>
          </p:blipFill>
          <p:spPr>
            <a:xfrm>
              <a:off x="5615724" y="1522275"/>
              <a:ext cx="565384" cy="461080"/>
            </a:xfrm>
            <a:prstGeom prst="rect">
              <a:avLst/>
            </a:prstGeom>
            <a:noFill/>
            <a:ln>
              <a:noFill/>
            </a:ln>
          </p:spPr>
        </p:pic>
      </p:grpSp>
      <p:grpSp>
        <p:nvGrpSpPr>
          <p:cNvPr id="91" name="Group 90"/>
          <p:cNvGrpSpPr/>
          <p:nvPr/>
        </p:nvGrpSpPr>
        <p:grpSpPr>
          <a:xfrm>
            <a:off x="3298557" y="4574978"/>
            <a:ext cx="413826" cy="383937"/>
            <a:chOff x="5447734" y="2093857"/>
            <a:chExt cx="919877" cy="640080"/>
          </a:xfrm>
        </p:grpSpPr>
        <p:sp>
          <p:nvSpPr>
            <p:cNvPr id="92" name="Rectangle 91"/>
            <p:cNvSpPr/>
            <p:nvPr/>
          </p:nvSpPr>
          <p:spPr>
            <a:xfrm>
              <a:off x="5447734" y="2093857"/>
              <a:ext cx="919877" cy="640080"/>
            </a:xfrm>
            <a:prstGeom prst="rect">
              <a:avLst/>
            </a:prstGeom>
            <a:solidFill>
              <a:srgbClr val="E9F3FF"/>
            </a:solidFill>
            <a:ln w="12700">
              <a:solidFill>
                <a:srgbClr val="38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3" name="Picture 92"/>
            <p:cNvPicPr>
              <a:picLocks noChangeAspect="1"/>
            </p:cNvPicPr>
            <p:nvPr/>
          </p:nvPicPr>
          <p:blipFill>
            <a:blip r:embed="rId9"/>
            <a:stretch>
              <a:fillRect/>
            </a:stretch>
          </p:blipFill>
          <p:spPr>
            <a:xfrm>
              <a:off x="5577530" y="2232273"/>
              <a:ext cx="666218" cy="361907"/>
            </a:xfrm>
            <a:prstGeom prst="rect">
              <a:avLst/>
            </a:prstGeom>
          </p:spPr>
        </p:pic>
      </p:grpSp>
      <p:grpSp>
        <p:nvGrpSpPr>
          <p:cNvPr id="94" name="Group 93"/>
          <p:cNvGrpSpPr/>
          <p:nvPr/>
        </p:nvGrpSpPr>
        <p:grpSpPr>
          <a:xfrm>
            <a:off x="3298557" y="4995957"/>
            <a:ext cx="413826" cy="383937"/>
            <a:chOff x="5447734" y="2766073"/>
            <a:chExt cx="919877" cy="640080"/>
          </a:xfrm>
        </p:grpSpPr>
        <p:sp>
          <p:nvSpPr>
            <p:cNvPr id="95" name="Rectangle 94"/>
            <p:cNvSpPr/>
            <p:nvPr/>
          </p:nvSpPr>
          <p:spPr>
            <a:xfrm>
              <a:off x="5447734" y="2766073"/>
              <a:ext cx="919877" cy="640080"/>
            </a:xfrm>
            <a:prstGeom prst="rect">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6" name="Picture 95"/>
            <p:cNvPicPr>
              <a:picLocks noChangeAspect="1"/>
            </p:cNvPicPr>
            <p:nvPr/>
          </p:nvPicPr>
          <p:blipFill rotWithShape="1">
            <a:blip r:embed="rId10"/>
            <a:srcRect b="40427"/>
            <a:stretch/>
          </p:blipFill>
          <p:spPr>
            <a:xfrm>
              <a:off x="5629555" y="2957543"/>
              <a:ext cx="697636" cy="355260"/>
            </a:xfrm>
            <a:prstGeom prst="rect">
              <a:avLst/>
            </a:prstGeom>
          </p:spPr>
        </p:pic>
        <p:pic>
          <p:nvPicPr>
            <p:cNvPr id="97" name="Picture 96"/>
            <p:cNvPicPr>
              <a:picLocks noChangeAspect="1"/>
            </p:cNvPicPr>
            <p:nvPr/>
          </p:nvPicPr>
          <p:blipFill>
            <a:blip r:embed="rId11"/>
            <a:stretch>
              <a:fillRect/>
            </a:stretch>
          </p:blipFill>
          <p:spPr>
            <a:xfrm>
              <a:off x="5523922" y="2819413"/>
              <a:ext cx="216751" cy="279678"/>
            </a:xfrm>
            <a:prstGeom prst="rect">
              <a:avLst/>
            </a:prstGeom>
            <a:noFill/>
            <a:ln>
              <a:noFill/>
            </a:ln>
          </p:spPr>
        </p:pic>
      </p:grpSp>
      <p:grpSp>
        <p:nvGrpSpPr>
          <p:cNvPr id="98" name="Group 97"/>
          <p:cNvGrpSpPr/>
          <p:nvPr/>
        </p:nvGrpSpPr>
        <p:grpSpPr>
          <a:xfrm>
            <a:off x="3298557" y="5416936"/>
            <a:ext cx="413826" cy="383937"/>
            <a:chOff x="5447734" y="3438291"/>
            <a:chExt cx="919877" cy="640080"/>
          </a:xfrm>
        </p:grpSpPr>
        <p:sp>
          <p:nvSpPr>
            <p:cNvPr id="99" name="Rectangle 98"/>
            <p:cNvSpPr/>
            <p:nvPr/>
          </p:nvSpPr>
          <p:spPr>
            <a:xfrm>
              <a:off x="5447734" y="3438291"/>
              <a:ext cx="919877" cy="640080"/>
            </a:xfrm>
            <a:prstGeom prst="rect">
              <a:avLst/>
            </a:prstGeom>
            <a:solidFill>
              <a:srgbClr val="E9F3FF"/>
            </a:solidFill>
            <a:ln w="12700">
              <a:solidFill>
                <a:srgbClr val="38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0" name="Picture 99"/>
            <p:cNvPicPr>
              <a:picLocks noChangeAspect="1"/>
            </p:cNvPicPr>
            <p:nvPr/>
          </p:nvPicPr>
          <p:blipFill>
            <a:blip r:embed="rId12"/>
            <a:stretch>
              <a:fillRect/>
            </a:stretch>
          </p:blipFill>
          <p:spPr>
            <a:xfrm>
              <a:off x="5728183" y="3525289"/>
              <a:ext cx="451273" cy="453745"/>
            </a:xfrm>
            <a:prstGeom prst="rect">
              <a:avLst/>
            </a:prstGeom>
            <a:noFill/>
            <a:ln>
              <a:noFill/>
            </a:ln>
          </p:spPr>
        </p:pic>
      </p:grpSp>
      <p:grpSp>
        <p:nvGrpSpPr>
          <p:cNvPr id="101" name="Group 100"/>
          <p:cNvGrpSpPr/>
          <p:nvPr/>
        </p:nvGrpSpPr>
        <p:grpSpPr>
          <a:xfrm>
            <a:off x="3298557" y="3733024"/>
            <a:ext cx="413826" cy="383937"/>
            <a:chOff x="5447734" y="749425"/>
            <a:chExt cx="919877" cy="640080"/>
          </a:xfrm>
        </p:grpSpPr>
        <p:sp>
          <p:nvSpPr>
            <p:cNvPr id="102" name="Rectangle 101"/>
            <p:cNvSpPr/>
            <p:nvPr/>
          </p:nvSpPr>
          <p:spPr>
            <a:xfrm>
              <a:off x="5447734" y="749425"/>
              <a:ext cx="919877" cy="640080"/>
            </a:xfrm>
            <a:prstGeom prst="rect">
              <a:avLst/>
            </a:prstGeom>
            <a:solidFill>
              <a:srgbClr val="E9F3FF"/>
            </a:solidFill>
            <a:ln w="12700">
              <a:solidFill>
                <a:srgbClr val="38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Picture 102"/>
            <p:cNvPicPr>
              <a:picLocks noChangeAspect="1"/>
            </p:cNvPicPr>
            <p:nvPr/>
          </p:nvPicPr>
          <p:blipFill>
            <a:blip r:embed="rId13"/>
            <a:stretch>
              <a:fillRect/>
            </a:stretch>
          </p:blipFill>
          <p:spPr>
            <a:xfrm>
              <a:off x="5600245" y="941949"/>
              <a:ext cx="367999" cy="251001"/>
            </a:xfrm>
            <a:prstGeom prst="rect">
              <a:avLst/>
            </a:prstGeom>
            <a:noFill/>
            <a:ln>
              <a:noFill/>
            </a:ln>
          </p:spPr>
        </p:pic>
        <p:pic>
          <p:nvPicPr>
            <p:cNvPr id="104" name="Picture 103"/>
            <p:cNvPicPr>
              <a:picLocks noChangeAspect="1"/>
            </p:cNvPicPr>
            <p:nvPr/>
          </p:nvPicPr>
          <p:blipFill>
            <a:blip r:embed="rId14"/>
            <a:stretch>
              <a:fillRect/>
            </a:stretch>
          </p:blipFill>
          <p:spPr>
            <a:xfrm>
              <a:off x="6010775" y="900412"/>
              <a:ext cx="191991" cy="332714"/>
            </a:xfrm>
            <a:prstGeom prst="rect">
              <a:avLst/>
            </a:prstGeom>
            <a:noFill/>
            <a:ln>
              <a:noFill/>
            </a:ln>
          </p:spPr>
        </p:pic>
      </p:grpSp>
    </p:spTree>
    <p:extLst>
      <p:ext uri="{BB962C8B-B14F-4D97-AF65-F5344CB8AC3E}">
        <p14:creationId xmlns:p14="http://schemas.microsoft.com/office/powerpoint/2010/main" val="365821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les Darwin.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14149" y="1057534"/>
            <a:ext cx="3161230" cy="4264625"/>
          </a:xfrm>
          <a:prstGeom prst="rect">
            <a:avLst/>
          </a:prstGeom>
          <a:ln>
            <a:noFill/>
          </a:ln>
          <a:effectLst>
            <a:softEdge rad="112500"/>
          </a:effectLst>
        </p:spPr>
      </p:pic>
      <p:grpSp>
        <p:nvGrpSpPr>
          <p:cNvPr id="10" name="Group 9"/>
          <p:cNvGrpSpPr/>
          <p:nvPr/>
        </p:nvGrpSpPr>
        <p:grpSpPr>
          <a:xfrm rot="10800000">
            <a:off x="4000377" y="4862286"/>
            <a:ext cx="1403047" cy="1002328"/>
            <a:chOff x="-356705" y="681038"/>
            <a:chExt cx="1817601" cy="1298483"/>
          </a:xfrm>
        </p:grpSpPr>
        <p:pic>
          <p:nvPicPr>
            <p:cNvPr id="11" name="Picture 10"/>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56705" y="681038"/>
              <a:ext cx="1298483" cy="1298483"/>
            </a:xfrm>
            <a:prstGeom prst="rect">
              <a:avLst/>
            </a:prstGeom>
          </p:spPr>
        </p:pic>
        <p:pic>
          <p:nvPicPr>
            <p:cNvPr id="12" name="Picture 11"/>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62413" y="681038"/>
              <a:ext cx="1298483" cy="1298483"/>
            </a:xfrm>
            <a:prstGeom prst="rect">
              <a:avLst/>
            </a:prstGeom>
          </p:spPr>
        </p:pic>
      </p:grpSp>
      <p:grpSp>
        <p:nvGrpSpPr>
          <p:cNvPr id="16" name="Group 15"/>
          <p:cNvGrpSpPr/>
          <p:nvPr/>
        </p:nvGrpSpPr>
        <p:grpSpPr>
          <a:xfrm>
            <a:off x="181428" y="615070"/>
            <a:ext cx="1403047" cy="1002328"/>
            <a:chOff x="-356705" y="681038"/>
            <a:chExt cx="1817601" cy="1298483"/>
          </a:xfrm>
        </p:grpSpPr>
        <p:pic>
          <p:nvPicPr>
            <p:cNvPr id="17" name="Picture 16"/>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56705" y="681038"/>
              <a:ext cx="1298483" cy="1298483"/>
            </a:xfrm>
            <a:prstGeom prst="rect">
              <a:avLst/>
            </a:prstGeom>
          </p:spPr>
        </p:pic>
        <p:pic>
          <p:nvPicPr>
            <p:cNvPr id="18" name="Picture 17"/>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62413" y="681038"/>
              <a:ext cx="1298483" cy="1298483"/>
            </a:xfrm>
            <a:prstGeom prst="rect">
              <a:avLst/>
            </a:prstGeom>
          </p:spPr>
        </p:pic>
      </p:grpSp>
      <p:sp>
        <p:nvSpPr>
          <p:cNvPr id="19" name="Rectangle 3"/>
          <p:cNvSpPr>
            <a:spLocks noChangeArrowheads="1"/>
          </p:cNvSpPr>
          <p:nvPr/>
        </p:nvSpPr>
        <p:spPr bwMode="gray">
          <a:xfrm>
            <a:off x="5340404" y="5443364"/>
            <a:ext cx="32481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r" fontAlgn="base">
              <a:spcBef>
                <a:spcPct val="0"/>
              </a:spcBef>
              <a:spcAft>
                <a:spcPct val="0"/>
              </a:spcAft>
            </a:pPr>
            <a:r>
              <a:rPr lang="en-US" sz="3200" b="1" i="1" dirty="0" smtClean="0">
                <a:solidFill>
                  <a:srgbClr val="FFFFFF"/>
                </a:solidFill>
                <a:latin typeface="+mj-lt"/>
                <a:ea typeface="ＭＳ Ｐゴシック" pitchFamily="-65" charset="-128"/>
                <a:cs typeface="Calibri"/>
              </a:rPr>
              <a:t>Charles Darwin</a:t>
            </a:r>
            <a:endParaRPr lang="en-US" sz="3200" b="1" i="1" dirty="0">
              <a:solidFill>
                <a:srgbClr val="FFFFFF"/>
              </a:solidFill>
              <a:latin typeface="+mj-lt"/>
              <a:ea typeface="ＭＳ Ｐゴシック" pitchFamily="-65" charset="-128"/>
              <a:cs typeface="Calibri"/>
            </a:endParaRPr>
          </a:p>
        </p:txBody>
      </p:sp>
      <p:sp>
        <p:nvSpPr>
          <p:cNvPr id="824323" name="Rectangle 3"/>
          <p:cNvSpPr>
            <a:spLocks noChangeArrowheads="1"/>
          </p:cNvSpPr>
          <p:nvPr/>
        </p:nvSpPr>
        <p:spPr bwMode="gray">
          <a:xfrm>
            <a:off x="656457" y="1480239"/>
            <a:ext cx="4709356"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fontAlgn="base">
              <a:spcBef>
                <a:spcPct val="50000"/>
              </a:spcBef>
              <a:spcAft>
                <a:spcPct val="0"/>
              </a:spcAft>
              <a:buClr>
                <a:prstClr val="white"/>
              </a:buClr>
              <a:buSzPct val="75000"/>
              <a:buFont typeface="Wingdings" charset="0"/>
              <a:buNone/>
            </a:pPr>
            <a:r>
              <a:rPr lang="en-US" sz="3200" dirty="0" smtClean="0">
                <a:solidFill>
                  <a:schemeClr val="tx1"/>
                </a:solidFill>
                <a:latin typeface="+mj-lt"/>
                <a:ea typeface="ＭＳ Ｐゴシック" pitchFamily="-65" charset="-128"/>
                <a:cs typeface="Calibri"/>
              </a:rPr>
              <a:t>It </a:t>
            </a:r>
            <a:r>
              <a:rPr lang="en-US" sz="3200" dirty="0">
                <a:solidFill>
                  <a:schemeClr val="tx1"/>
                </a:solidFill>
                <a:latin typeface="+mj-lt"/>
                <a:ea typeface="ＭＳ Ｐゴシック" pitchFamily="-65" charset="-128"/>
                <a:cs typeface="Calibri"/>
              </a:rPr>
              <a:t>is not the </a:t>
            </a:r>
            <a:r>
              <a:rPr lang="en-US" sz="3200" dirty="0" smtClean="0">
                <a:solidFill>
                  <a:schemeClr val="tx1"/>
                </a:solidFill>
                <a:latin typeface="+mj-lt"/>
                <a:ea typeface="ＭＳ Ｐゴシック" pitchFamily="-65" charset="-128"/>
                <a:cs typeface="Calibri"/>
              </a:rPr>
              <a:t>strongest</a:t>
            </a:r>
            <a:br>
              <a:rPr lang="en-US" sz="3200" dirty="0" smtClean="0">
                <a:solidFill>
                  <a:schemeClr val="tx1"/>
                </a:solidFill>
                <a:latin typeface="+mj-lt"/>
                <a:ea typeface="ＭＳ Ｐゴシック" pitchFamily="-65" charset="-128"/>
                <a:cs typeface="Calibri"/>
              </a:rPr>
            </a:br>
            <a:r>
              <a:rPr lang="en-US" sz="3200" dirty="0" smtClean="0">
                <a:solidFill>
                  <a:schemeClr val="tx1"/>
                </a:solidFill>
                <a:latin typeface="+mj-lt"/>
                <a:ea typeface="ＭＳ Ｐゴシック" pitchFamily="-65" charset="-128"/>
                <a:cs typeface="Calibri"/>
              </a:rPr>
              <a:t>of the species that</a:t>
            </a:r>
            <a:br>
              <a:rPr lang="en-US" sz="3200" dirty="0" smtClean="0">
                <a:solidFill>
                  <a:schemeClr val="tx1"/>
                </a:solidFill>
                <a:latin typeface="+mj-lt"/>
                <a:ea typeface="ＭＳ Ｐゴシック" pitchFamily="-65" charset="-128"/>
                <a:cs typeface="Calibri"/>
              </a:rPr>
            </a:br>
            <a:r>
              <a:rPr lang="en-US" sz="3200" dirty="0" smtClean="0">
                <a:solidFill>
                  <a:schemeClr val="tx1"/>
                </a:solidFill>
                <a:latin typeface="+mj-lt"/>
                <a:ea typeface="ＭＳ Ｐゴシック" pitchFamily="-65" charset="-128"/>
                <a:cs typeface="Calibri"/>
              </a:rPr>
              <a:t>survives, nor the most</a:t>
            </a:r>
            <a:br>
              <a:rPr lang="en-US" sz="3200" dirty="0" smtClean="0">
                <a:solidFill>
                  <a:schemeClr val="tx1"/>
                </a:solidFill>
                <a:latin typeface="+mj-lt"/>
                <a:ea typeface="ＭＳ Ｐゴシック" pitchFamily="-65" charset="-128"/>
                <a:cs typeface="Calibri"/>
              </a:rPr>
            </a:br>
            <a:r>
              <a:rPr lang="en-US" sz="3200" dirty="0" smtClean="0">
                <a:solidFill>
                  <a:schemeClr val="tx1"/>
                </a:solidFill>
                <a:latin typeface="+mj-lt"/>
                <a:ea typeface="ＭＳ Ｐゴシック" pitchFamily="-65" charset="-128"/>
                <a:cs typeface="Calibri"/>
              </a:rPr>
              <a:t>intelligent that survives.</a:t>
            </a:r>
            <a:br>
              <a:rPr lang="en-US" sz="3200" dirty="0" smtClean="0">
                <a:solidFill>
                  <a:schemeClr val="tx1"/>
                </a:solidFill>
                <a:latin typeface="+mj-lt"/>
                <a:ea typeface="ＭＳ Ｐゴシック" pitchFamily="-65" charset="-128"/>
                <a:cs typeface="Calibri"/>
              </a:rPr>
            </a:br>
            <a:r>
              <a:rPr lang="en-US" sz="3200" dirty="0" smtClean="0">
                <a:solidFill>
                  <a:schemeClr val="tx1"/>
                </a:solidFill>
                <a:latin typeface="+mj-lt"/>
                <a:ea typeface="ＭＳ Ｐゴシック" pitchFamily="-65" charset="-128"/>
                <a:cs typeface="Calibri"/>
              </a:rPr>
              <a:t>It </a:t>
            </a:r>
            <a:r>
              <a:rPr lang="en-US" sz="3200" dirty="0">
                <a:solidFill>
                  <a:schemeClr val="tx1"/>
                </a:solidFill>
                <a:latin typeface="+mj-lt"/>
                <a:ea typeface="ＭＳ Ｐゴシック" pitchFamily="-65" charset="-128"/>
                <a:cs typeface="Calibri"/>
              </a:rPr>
              <a:t>is the one that </a:t>
            </a:r>
            <a:r>
              <a:rPr lang="en-US" sz="3200" dirty="0" smtClean="0">
                <a:solidFill>
                  <a:schemeClr val="tx1"/>
                </a:solidFill>
                <a:latin typeface="+mj-lt"/>
                <a:ea typeface="ＭＳ Ｐゴシック" pitchFamily="-65" charset="-128"/>
                <a:cs typeface="Calibri"/>
              </a:rPr>
              <a:t>is</a:t>
            </a:r>
            <a:br>
              <a:rPr lang="en-US" sz="3200" dirty="0" smtClean="0">
                <a:solidFill>
                  <a:schemeClr val="tx1"/>
                </a:solidFill>
                <a:latin typeface="+mj-lt"/>
                <a:ea typeface="ＭＳ Ｐゴシック" pitchFamily="-65" charset="-128"/>
                <a:cs typeface="Calibri"/>
              </a:rPr>
            </a:br>
            <a:r>
              <a:rPr lang="en-US" sz="3200" dirty="0" smtClean="0">
                <a:solidFill>
                  <a:schemeClr val="tx1"/>
                </a:solidFill>
                <a:latin typeface="+mj-lt"/>
                <a:ea typeface="ＭＳ Ｐゴシック" pitchFamily="-65" charset="-128"/>
                <a:cs typeface="Calibri"/>
              </a:rPr>
              <a:t>the most adaptable</a:t>
            </a:r>
            <a:br>
              <a:rPr lang="en-US" sz="3200" dirty="0" smtClean="0">
                <a:solidFill>
                  <a:schemeClr val="tx1"/>
                </a:solidFill>
                <a:latin typeface="+mj-lt"/>
                <a:ea typeface="ＭＳ Ｐゴシック" pitchFamily="-65" charset="-128"/>
                <a:cs typeface="Calibri"/>
              </a:rPr>
            </a:br>
            <a:r>
              <a:rPr lang="en-US" sz="2000" i="1" dirty="0" smtClean="0">
                <a:solidFill>
                  <a:schemeClr val="tx1"/>
                </a:solidFill>
                <a:latin typeface="+mj-lt"/>
                <a:ea typeface="ＭＳ Ｐゴシック" pitchFamily="-65" charset="-128"/>
                <a:cs typeface="Calibri"/>
              </a:rPr>
              <a:t> </a:t>
            </a:r>
            <a:r>
              <a:rPr lang="en-US" sz="3200" dirty="0" smtClean="0">
                <a:solidFill>
                  <a:schemeClr val="tx1"/>
                </a:solidFill>
                <a:latin typeface="+mj-lt"/>
                <a:ea typeface="ＭＳ Ｐゴシック" pitchFamily="-65" charset="-128"/>
                <a:cs typeface="Calibri"/>
              </a:rPr>
              <a:t>to change</a:t>
            </a:r>
            <a:r>
              <a:rPr lang="en-US" sz="3200" dirty="0">
                <a:solidFill>
                  <a:schemeClr val="tx1"/>
                </a:solidFill>
                <a:latin typeface="+mj-lt"/>
                <a:ea typeface="ＭＳ Ｐゴシック" pitchFamily="-65" charset="-128"/>
                <a:cs typeface="Calibri"/>
              </a:rPr>
              <a:t>.</a:t>
            </a:r>
            <a:r>
              <a:rPr lang="en-US" sz="3200" dirty="0" smtClean="0">
                <a:solidFill>
                  <a:schemeClr val="tx1"/>
                </a:solidFill>
                <a:latin typeface="+mj-lt"/>
                <a:ea typeface="ＭＳ Ｐゴシック" pitchFamily="-65" charset="-128"/>
                <a:cs typeface="Calibri"/>
              </a:rPr>
              <a:t> </a:t>
            </a:r>
          </a:p>
        </p:txBody>
      </p:sp>
      <p:sp>
        <p:nvSpPr>
          <p:cNvPr id="3" name="Date Placeholder 2"/>
          <p:cNvSpPr>
            <a:spLocks noGrp="1"/>
          </p:cNvSpPr>
          <p:nvPr>
            <p:ph type="dt" sz="half" idx="10"/>
          </p:nvPr>
        </p:nvSpPr>
        <p:spPr/>
        <p:txBody>
          <a:bodyPr/>
          <a:lstStyle/>
          <a:p>
            <a:r>
              <a:rPr lang="en-GB" smtClean="0">
                <a:solidFill>
                  <a:srgbClr val="717074">
                    <a:tint val="75000"/>
                  </a:srgbClr>
                </a:solidFill>
              </a:rPr>
              <a:t>vForum 2014</a:t>
            </a:r>
            <a:endParaRPr lang="en-US" dirty="0">
              <a:solidFill>
                <a:srgbClr val="717074">
                  <a:tint val="75000"/>
                </a:srgbClr>
              </a:solidFill>
            </a:endParaRPr>
          </a:p>
        </p:txBody>
      </p:sp>
    </p:spTree>
    <p:extLst>
      <p:ext uri="{BB962C8B-B14F-4D97-AF65-F5344CB8AC3E}">
        <p14:creationId xmlns:p14="http://schemas.microsoft.com/office/powerpoint/2010/main" val="340644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b="0" dirty="0" err="1" smtClean="0">
                <a:latin typeface="Gotham Rounded Medium"/>
                <a:ea typeface="Gotham Rounded Medium"/>
                <a:cs typeface="Gotham Rounded Medium"/>
              </a:rPr>
              <a:t>Dėkoju</a:t>
            </a:r>
            <a:r>
              <a:rPr lang="en-US" b="0" dirty="0" smtClean="0">
                <a:latin typeface="Gotham Rounded Medium"/>
                <a:ea typeface="Gotham Rounded Medium"/>
                <a:cs typeface="Gotham Rounded Medium"/>
              </a:rPr>
              <a:t>!</a:t>
            </a:r>
            <a:endParaRPr lang="en-US" b="0" dirty="0" smtClean="0">
              <a:latin typeface="Gotham Rounded Medium"/>
              <a:ea typeface="Gotham Rounded Medium"/>
              <a:cs typeface="Gotham Rounded Medium"/>
            </a:endParaRPr>
          </a:p>
        </p:txBody>
      </p:sp>
    </p:spTree>
    <p:extLst>
      <p:ext uri="{BB962C8B-B14F-4D97-AF65-F5344CB8AC3E}">
        <p14:creationId xmlns:p14="http://schemas.microsoft.com/office/powerpoint/2010/main" val="291094923"/>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zD38P_0.O0KTcTH80f4iR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ndyM_9XDPk.CWsJ7e2g3J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zD38P_0.O0KTcTH80f4iR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E.0YktIbz0edtj_BIudJ_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zD38P_0.O0KTcTH80f4iRw"/>
</p:tagLst>
</file>

<file path=ppt/theme/theme1.xml><?xml version="1.0" encoding="utf-8"?>
<a:theme xmlns:a="http://schemas.openxmlformats.org/drawingml/2006/main" name="VMware_customer tour sajai_052014">
  <a:themeElements>
    <a:clrScheme name="VMware">
      <a:dk1>
        <a:srgbClr val="717074"/>
      </a:dk1>
      <a:lt1>
        <a:sysClr val="window" lastClr="FFFFFF"/>
      </a:lt1>
      <a:dk2>
        <a:srgbClr val="000000"/>
      </a:dk2>
      <a:lt2>
        <a:srgbClr val="C6C6C8"/>
      </a:lt2>
      <a:accent1>
        <a:srgbClr val="0095D3"/>
      </a:accent1>
      <a:accent2>
        <a:srgbClr val="89CBDF"/>
      </a:accent2>
      <a:accent3>
        <a:srgbClr val="006990"/>
      </a:accent3>
      <a:accent4>
        <a:srgbClr val="6DB33F"/>
      </a:accent4>
      <a:accent5>
        <a:srgbClr val="C2CD23"/>
      </a:accent5>
      <a:accent6>
        <a:srgbClr val="387C2C"/>
      </a:accent6>
      <a:hlink>
        <a:srgbClr val="0095D3"/>
      </a:hlink>
      <a:folHlink>
        <a:srgbClr val="89CBD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pPr>
      <a:bodyPr rtlCol="0" anchor="ctr"/>
      <a:lstStyle>
        <a:defPPr algn="ctr">
          <a:defRPr dirty="0" smtClean="0"/>
        </a:defPPr>
      </a:lstStyle>
      <a:style>
        <a:lnRef idx="1">
          <a:schemeClr val="accent1"/>
        </a:lnRef>
        <a:fillRef idx="3">
          <a:schemeClr val="accent1"/>
        </a:fillRef>
        <a:effectRef idx="2">
          <a:schemeClr val="accent1"/>
        </a:effectRef>
        <a:fontRef idx="minor">
          <a:schemeClr val="lt1"/>
        </a:fontRef>
      </a:style>
    </a:spDef>
    <a:lnDef>
      <a:spPr>
        <a:ln w="19050">
          <a:solidFill>
            <a:schemeClr val="bg2"/>
          </a:solidFill>
          <a:miter lim="800000"/>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ct val="90000"/>
          </a:lnSpc>
          <a:defRPr dirty="0" smtClean="0"/>
        </a:defPPr>
      </a:lstStyle>
    </a:txDef>
  </a:objectDefaults>
  <a:extraClrSchemeLst/>
  <a:custClrLst>
    <a:custClr name="PMS130">
      <a:srgbClr val="FDB813"/>
    </a:custClr>
    <a:custClr name="PMS144">
      <a:srgbClr val="F8981D"/>
    </a:custClr>
    <a:custClr name="PMS180">
      <a:srgbClr val="D9541E"/>
    </a:custClr>
    <a:custClr name="PMS1807">
      <a:srgbClr val="9E3039"/>
    </a:custClr>
    <a:custClr name="PMS195">
      <a:srgbClr val="820024"/>
    </a:custClr>
    <a:custClr name="PMS174">
      <a:srgbClr val="9A3B26"/>
    </a:custClr>
    <a:custClr name="PMS7519">
      <a:srgbClr val="574319"/>
    </a:custClr>
    <a:custClr name="PMS654">
      <a:srgbClr val="003D79"/>
    </a:custClr>
  </a:custClrLst>
</a:theme>
</file>

<file path=ppt/theme/theme2.xml><?xml version="1.0" encoding="utf-8"?>
<a:theme xmlns:a="http://schemas.openxmlformats.org/drawingml/2006/main" name="Office Theme">
  <a:themeElements>
    <a:clrScheme name="VMware">
      <a:dk1>
        <a:srgbClr val="717074"/>
      </a:dk1>
      <a:lt1>
        <a:sysClr val="window" lastClr="FFFFFF"/>
      </a:lt1>
      <a:dk2>
        <a:srgbClr val="000000"/>
      </a:dk2>
      <a:lt2>
        <a:srgbClr val="C6C6C8"/>
      </a:lt2>
      <a:accent1>
        <a:srgbClr val="0095D3"/>
      </a:accent1>
      <a:accent2>
        <a:srgbClr val="89CBDF"/>
      </a:accent2>
      <a:accent3>
        <a:srgbClr val="006990"/>
      </a:accent3>
      <a:accent4>
        <a:srgbClr val="6DB33F"/>
      </a:accent4>
      <a:accent5>
        <a:srgbClr val="C2CD23"/>
      </a:accent5>
      <a:accent6>
        <a:srgbClr val="387C2C"/>
      </a:accent6>
      <a:hlink>
        <a:srgbClr val="0095D3"/>
      </a:hlink>
      <a:folHlink>
        <a:srgbClr val="89CBD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VMware">
      <a:dk1>
        <a:srgbClr val="717074"/>
      </a:dk1>
      <a:lt1>
        <a:sysClr val="window" lastClr="FFFFFF"/>
      </a:lt1>
      <a:dk2>
        <a:srgbClr val="000000"/>
      </a:dk2>
      <a:lt2>
        <a:srgbClr val="C6C6C8"/>
      </a:lt2>
      <a:accent1>
        <a:srgbClr val="0095D3"/>
      </a:accent1>
      <a:accent2>
        <a:srgbClr val="89CBDF"/>
      </a:accent2>
      <a:accent3>
        <a:srgbClr val="006990"/>
      </a:accent3>
      <a:accent4>
        <a:srgbClr val="6DB33F"/>
      </a:accent4>
      <a:accent5>
        <a:srgbClr val="C2CD23"/>
      </a:accent5>
      <a:accent6>
        <a:srgbClr val="387C2C"/>
      </a:accent6>
      <a:hlink>
        <a:srgbClr val="0095D3"/>
      </a:hlink>
      <a:folHlink>
        <a:srgbClr val="89CBD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VMware_customer tour sajai_052014.potx</Template>
  <TotalTime>0</TotalTime>
  <Words>1871</Words>
  <Application>Microsoft Macintosh PowerPoint</Application>
  <PresentationFormat>On-screen Show (4:3)</PresentationFormat>
  <Paragraphs>253</Paragraphs>
  <Slides>18</Slides>
  <Notes>12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VMware_customer tour sajai_052014</vt:lpstr>
      <vt:lpstr>Real world cloud computing challenges</vt:lpstr>
      <vt:lpstr>Past</vt:lpstr>
      <vt:lpstr>Today</vt:lpstr>
      <vt:lpstr>Today</vt:lpstr>
      <vt:lpstr>Today</vt:lpstr>
      <vt:lpstr>Today</vt:lpstr>
      <vt:lpstr>Today</vt:lpstr>
      <vt:lpstr>REACH</vt:lpstr>
      <vt:lpstr>RESPOND</vt:lpstr>
      <vt:lpstr>SECURE</vt:lpstr>
      <vt:lpstr>Mobile-cloud Era  -  The CIO paradox</vt:lpstr>
      <vt:lpstr>Customers expectations</vt:lpstr>
      <vt:lpstr>Reality Bites</vt:lpstr>
      <vt:lpstr>PowerPoint Presentation</vt:lpstr>
      <vt:lpstr>New IT Agenda</vt:lpstr>
      <vt:lpstr>Re-Defining IT</vt:lpstr>
      <vt:lpstr>PowerPoint Presentation</vt:lpstr>
      <vt:lpstr>Dėkoju!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1</dc:title>
  <dc:creator/>
  <cp:lastModifiedBy/>
  <cp:revision>1</cp:revision>
  <dcterms:created xsi:type="dcterms:W3CDTF">2013-12-10T01:09:27Z</dcterms:created>
  <dcterms:modified xsi:type="dcterms:W3CDTF">2014-11-26T15:30:50Z</dcterms:modified>
</cp:coreProperties>
</file>