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7" r:id="rId2"/>
    <p:sldId id="282" r:id="rId3"/>
    <p:sldId id="283" r:id="rId4"/>
    <p:sldId id="284" r:id="rId5"/>
    <p:sldId id="285" r:id="rId6"/>
    <p:sldId id="287" r:id="rId7"/>
    <p:sldId id="288" r:id="rId8"/>
    <p:sldId id="286" r:id="rId9"/>
    <p:sldId id="262" r:id="rId10"/>
    <p:sldId id="258" r:id="rId11"/>
    <p:sldId id="259" r:id="rId12"/>
    <p:sldId id="260" r:id="rId13"/>
    <p:sldId id="261" r:id="rId14"/>
    <p:sldId id="264" r:id="rId15"/>
    <p:sldId id="265" r:id="rId16"/>
    <p:sldId id="266" r:id="rId17"/>
    <p:sldId id="267" r:id="rId18"/>
    <p:sldId id="272" r:id="rId19"/>
    <p:sldId id="273" r:id="rId20"/>
    <p:sldId id="274" r:id="rId21"/>
    <p:sldId id="275" r:id="rId22"/>
    <p:sldId id="276" r:id="rId23"/>
    <p:sldId id="277" r:id="rId24"/>
    <p:sldId id="278" r:id="rId25"/>
    <p:sldId id="263" r:id="rId26"/>
    <p:sldId id="279" r:id="rId27"/>
    <p:sldId id="281" r:id="rId28"/>
    <p:sldId id="280" r:id="rId29"/>
  </p:sldIdLst>
  <p:sldSz cx="9144000" cy="6858000" type="screen4x3"/>
  <p:notesSz cx="6858000" cy="9947275"/>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194" y="2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image" Target="../media/image31.png"/><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35619F-5458-445A-8192-DB5E94E67D19}"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lt-LT"/>
        </a:p>
      </dgm:t>
    </dgm:pt>
    <dgm:pt modelId="{04FF57D8-9060-4CF6-9A82-67744BB6E85D}">
      <dgm:prSet phldrT="[Text]" custT="1"/>
      <dgm:spPr/>
      <dgm:t>
        <a:bodyPr/>
        <a:lstStyle/>
        <a:p>
          <a:pPr>
            <a:lnSpc>
              <a:spcPct val="100000"/>
            </a:lnSpc>
            <a:spcAft>
              <a:spcPts val="0"/>
            </a:spcAft>
          </a:pPr>
          <a:r>
            <a:rPr lang="lt-LT" altLang="en-US" sz="900" dirty="0" smtClean="0">
              <a:latin typeface="Bookman Old Style" pitchFamily="18" charset="0"/>
              <a:cs typeface="Times New Roman" pitchFamily="18" charset="0"/>
            </a:rPr>
            <a:t>Mokymai </a:t>
          </a:r>
        </a:p>
        <a:p>
          <a:pPr>
            <a:lnSpc>
              <a:spcPct val="100000"/>
            </a:lnSpc>
            <a:spcAft>
              <a:spcPts val="0"/>
            </a:spcAft>
          </a:pPr>
          <a:r>
            <a:rPr lang="lt-LT" altLang="en-US" sz="900" dirty="0" smtClean="0">
              <a:latin typeface="Bookman Old Style" pitchFamily="18" charset="0"/>
              <a:cs typeface="Times New Roman" pitchFamily="18" charset="0"/>
            </a:rPr>
            <a:t>pedagogams,</a:t>
          </a:r>
        </a:p>
        <a:p>
          <a:pPr>
            <a:lnSpc>
              <a:spcPct val="100000"/>
            </a:lnSpc>
            <a:spcAft>
              <a:spcPts val="0"/>
            </a:spcAft>
          </a:pPr>
          <a:r>
            <a:rPr lang="lt-LT" altLang="en-US" sz="900" dirty="0" smtClean="0">
              <a:latin typeface="Bookman Old Style" pitchFamily="18" charset="0"/>
              <a:cs typeface="Times New Roman" pitchFamily="18" charset="0"/>
            </a:rPr>
            <a:t>kurie dirbs su </a:t>
          </a:r>
        </a:p>
        <a:p>
          <a:pPr>
            <a:lnSpc>
              <a:spcPct val="100000"/>
            </a:lnSpc>
            <a:spcAft>
              <a:spcPts val="0"/>
            </a:spcAft>
          </a:pPr>
          <a:r>
            <a:rPr lang="lt-LT" altLang="en-US" sz="900" dirty="0" smtClean="0">
              <a:latin typeface="Bookman Old Style" pitchFamily="18" charset="0"/>
              <a:cs typeface="Times New Roman" pitchFamily="18" charset="0"/>
            </a:rPr>
            <a:t>programa</a:t>
          </a:r>
          <a:endParaRPr lang="lt-LT" sz="900" dirty="0">
            <a:latin typeface="Bookman Old Style" pitchFamily="18" charset="0"/>
            <a:cs typeface="Times New Roman" pitchFamily="18" charset="0"/>
          </a:endParaRPr>
        </a:p>
      </dgm:t>
    </dgm:pt>
    <dgm:pt modelId="{B76557D3-AB0E-4815-9294-1D779D1C1E75}" type="parTrans" cxnId="{75ED9790-20FA-4707-845C-716D5282E597}">
      <dgm:prSet/>
      <dgm:spPr/>
      <dgm:t>
        <a:bodyPr/>
        <a:lstStyle/>
        <a:p>
          <a:endParaRPr lang="lt-LT" sz="1000">
            <a:latin typeface="Times New Roman" pitchFamily="18" charset="0"/>
            <a:cs typeface="Times New Roman" pitchFamily="18" charset="0"/>
          </a:endParaRPr>
        </a:p>
      </dgm:t>
    </dgm:pt>
    <dgm:pt modelId="{BAC8970C-AB6E-438B-B16E-5CCB6F3FDC85}" type="sibTrans" cxnId="{75ED9790-20FA-4707-845C-716D5282E597}">
      <dgm:prSet/>
      <dgm:spPr>
        <a:solidFill>
          <a:srgbClr val="00B050"/>
        </a:solidFill>
        <a:ln>
          <a:solidFill>
            <a:srgbClr val="00B050"/>
          </a:solidFill>
        </a:ln>
      </dgm:spPr>
      <dgm:t>
        <a:bodyPr/>
        <a:lstStyle/>
        <a:p>
          <a:endParaRPr lang="lt-LT" sz="1000">
            <a:latin typeface="Times New Roman" pitchFamily="18" charset="0"/>
            <a:cs typeface="Times New Roman" pitchFamily="18" charset="0"/>
          </a:endParaRPr>
        </a:p>
      </dgm:t>
    </dgm:pt>
    <dgm:pt modelId="{634275F7-A756-4CB0-810A-076205DE8C3D}">
      <dgm:prSet phldrT="[Text]" custT="1"/>
      <dgm:spPr/>
      <dgm:t>
        <a:bodyPr/>
        <a:lstStyle/>
        <a:p>
          <a:r>
            <a:rPr lang="lt-LT" sz="900" dirty="0">
              <a:latin typeface="Bookman Old Style" pitchFamily="18" charset="0"/>
              <a:cs typeface="Times New Roman" pitchFamily="18" charset="0"/>
            </a:rPr>
            <a:t>Poveikio tyrimas prieš programos įgyvendinimą</a:t>
          </a:r>
        </a:p>
      </dgm:t>
    </dgm:pt>
    <dgm:pt modelId="{DDA4E859-D8D5-49C2-BB7E-5D0559A34FE4}" type="parTrans" cxnId="{44360995-86A2-42C4-B22A-4824C8FBACF8}">
      <dgm:prSet/>
      <dgm:spPr/>
      <dgm:t>
        <a:bodyPr/>
        <a:lstStyle/>
        <a:p>
          <a:endParaRPr lang="lt-LT" sz="1000">
            <a:latin typeface="Times New Roman" pitchFamily="18" charset="0"/>
            <a:cs typeface="Times New Roman" pitchFamily="18" charset="0"/>
          </a:endParaRPr>
        </a:p>
      </dgm:t>
    </dgm:pt>
    <dgm:pt modelId="{55C1C575-25BD-4B43-80CD-750FCE1DF423}" type="sibTrans" cxnId="{44360995-86A2-42C4-B22A-4824C8FBACF8}">
      <dgm:prSet/>
      <dgm:spPr>
        <a:solidFill>
          <a:srgbClr val="00B050"/>
        </a:solidFill>
        <a:ln>
          <a:solidFill>
            <a:srgbClr val="00B050"/>
          </a:solidFill>
        </a:ln>
      </dgm:spPr>
      <dgm:t>
        <a:bodyPr/>
        <a:lstStyle/>
        <a:p>
          <a:endParaRPr lang="lt-LT" sz="1000">
            <a:latin typeface="Times New Roman" pitchFamily="18" charset="0"/>
            <a:cs typeface="Times New Roman" pitchFamily="18" charset="0"/>
          </a:endParaRPr>
        </a:p>
      </dgm:t>
    </dgm:pt>
    <dgm:pt modelId="{9813B41D-4DBE-428F-AC09-246C345EDA3A}">
      <dgm:prSet phldrT="[Text]" custT="1"/>
      <dgm:spPr/>
      <dgm:t>
        <a:bodyPr/>
        <a:lstStyle/>
        <a:p>
          <a:r>
            <a:rPr lang="lt-LT" sz="900" dirty="0">
              <a:latin typeface="Bookman Old Style" pitchFamily="18" charset="0"/>
              <a:cs typeface="Times New Roman" pitchFamily="18" charset="0"/>
            </a:rPr>
            <a:t>Užsiėmimų vaikams vedimas ir darbas su vaikų tėvais</a:t>
          </a:r>
        </a:p>
      </dgm:t>
    </dgm:pt>
    <dgm:pt modelId="{F4CEEE9A-8B49-4862-8C17-96FDDC331F2C}" type="parTrans" cxnId="{4D14F4F0-9A75-41A7-8AF5-AB82F37691BC}">
      <dgm:prSet/>
      <dgm:spPr/>
      <dgm:t>
        <a:bodyPr/>
        <a:lstStyle/>
        <a:p>
          <a:endParaRPr lang="lt-LT" sz="1000">
            <a:latin typeface="Times New Roman" pitchFamily="18" charset="0"/>
            <a:cs typeface="Times New Roman" pitchFamily="18" charset="0"/>
          </a:endParaRPr>
        </a:p>
      </dgm:t>
    </dgm:pt>
    <dgm:pt modelId="{F086E000-74C2-49D3-B807-4669ABE96BA0}" type="sibTrans" cxnId="{4D14F4F0-9A75-41A7-8AF5-AB82F37691BC}">
      <dgm:prSet/>
      <dgm:spPr>
        <a:solidFill>
          <a:srgbClr val="00B050"/>
        </a:solidFill>
        <a:ln>
          <a:solidFill>
            <a:srgbClr val="00B050"/>
          </a:solidFill>
        </a:ln>
      </dgm:spPr>
      <dgm:t>
        <a:bodyPr/>
        <a:lstStyle/>
        <a:p>
          <a:endParaRPr lang="lt-LT" sz="1000">
            <a:latin typeface="Times New Roman" pitchFamily="18" charset="0"/>
            <a:cs typeface="Times New Roman" pitchFamily="18" charset="0"/>
          </a:endParaRPr>
        </a:p>
      </dgm:t>
    </dgm:pt>
    <dgm:pt modelId="{C78936B5-0C7B-4106-A567-417772E26A8F}">
      <dgm:prSet phldrT="[Text]" custT="1"/>
      <dgm:spPr/>
      <dgm:t>
        <a:bodyPr/>
        <a:lstStyle/>
        <a:p>
          <a:r>
            <a:rPr lang="lt-LT" sz="900" dirty="0">
              <a:latin typeface="Bookman Old Style" pitchFamily="18" charset="0"/>
              <a:cs typeface="Times New Roman" pitchFamily="18" charset="0"/>
            </a:rPr>
            <a:t>Poveikio tyrimas po programos įgyvendinimo</a:t>
          </a:r>
        </a:p>
      </dgm:t>
    </dgm:pt>
    <dgm:pt modelId="{D7171F3F-9765-4A50-8A9E-8F97C1F412EB}" type="parTrans" cxnId="{514CB9F6-9E05-4C01-8D8B-AFB9414A9BA1}">
      <dgm:prSet/>
      <dgm:spPr/>
      <dgm:t>
        <a:bodyPr/>
        <a:lstStyle/>
        <a:p>
          <a:endParaRPr lang="lt-LT" sz="1000">
            <a:latin typeface="Times New Roman" pitchFamily="18" charset="0"/>
            <a:cs typeface="Times New Roman" pitchFamily="18" charset="0"/>
          </a:endParaRPr>
        </a:p>
      </dgm:t>
    </dgm:pt>
    <dgm:pt modelId="{F9529F17-D942-4BF8-93AA-D6C5EAE15E13}" type="sibTrans" cxnId="{514CB9F6-9E05-4C01-8D8B-AFB9414A9BA1}">
      <dgm:prSet/>
      <dgm:spPr>
        <a:solidFill>
          <a:srgbClr val="00B050"/>
        </a:solidFill>
        <a:ln>
          <a:solidFill>
            <a:srgbClr val="00B050"/>
          </a:solidFill>
        </a:ln>
      </dgm:spPr>
      <dgm:t>
        <a:bodyPr/>
        <a:lstStyle/>
        <a:p>
          <a:endParaRPr lang="lt-LT" sz="1000">
            <a:latin typeface="Times New Roman" pitchFamily="18" charset="0"/>
            <a:cs typeface="Times New Roman" pitchFamily="18" charset="0"/>
          </a:endParaRPr>
        </a:p>
      </dgm:t>
    </dgm:pt>
    <dgm:pt modelId="{2E051B78-CFD0-4014-BCF4-E215660871C6}">
      <dgm:prSet phldrT="[Text]" custT="1"/>
      <dgm:spPr/>
      <dgm:t>
        <a:bodyPr/>
        <a:lstStyle/>
        <a:p>
          <a:r>
            <a:rPr lang="lt-LT" altLang="en-US" sz="1000" b="1" i="1" dirty="0" smtClean="0">
              <a:solidFill>
                <a:srgbClr val="00B050"/>
              </a:solidFill>
              <a:latin typeface="Bookman Old Style" pitchFamily="18" charset="0"/>
              <a:cs typeface="Times New Roman" pitchFamily="18" charset="0"/>
            </a:rPr>
            <a:t>Programos </a:t>
          </a:r>
          <a:r>
            <a:rPr lang="lt-LT" altLang="en-US" sz="900" b="1" i="1" dirty="0" smtClean="0">
              <a:solidFill>
                <a:srgbClr val="00B050"/>
              </a:solidFill>
              <a:latin typeface="Bookman Old Style" pitchFamily="18" charset="0"/>
              <a:cs typeface="Times New Roman" pitchFamily="18" charset="0"/>
            </a:rPr>
            <a:t>pristatymas mokyklos bendruomenei </a:t>
          </a:r>
          <a:r>
            <a:rPr lang="lt-LT" altLang="en-US" sz="900" dirty="0" smtClean="0">
              <a:latin typeface="Bookman Old Style" pitchFamily="18" charset="0"/>
              <a:cs typeface="Times New Roman" pitchFamily="18" charset="0"/>
            </a:rPr>
            <a:t>(Rezultatų pristatymas po programos įgyvendinimo)</a:t>
          </a:r>
          <a:endParaRPr lang="lt-LT" sz="900" dirty="0">
            <a:latin typeface="Bookman Old Style" pitchFamily="18" charset="0"/>
            <a:cs typeface="Times New Roman" pitchFamily="18" charset="0"/>
          </a:endParaRPr>
        </a:p>
      </dgm:t>
    </dgm:pt>
    <dgm:pt modelId="{A265F4B6-0994-465B-A282-AA07546B3752}" type="parTrans" cxnId="{8FE2187B-331E-4C63-9358-A24BCD66CC5B}">
      <dgm:prSet/>
      <dgm:spPr/>
      <dgm:t>
        <a:bodyPr/>
        <a:lstStyle/>
        <a:p>
          <a:endParaRPr lang="lt-LT" sz="1000">
            <a:latin typeface="Times New Roman" pitchFamily="18" charset="0"/>
            <a:cs typeface="Times New Roman" pitchFamily="18" charset="0"/>
          </a:endParaRPr>
        </a:p>
      </dgm:t>
    </dgm:pt>
    <dgm:pt modelId="{D9E0B612-773F-425A-A649-398E4A75E36C}" type="sibTrans" cxnId="{8FE2187B-331E-4C63-9358-A24BCD66CC5B}">
      <dgm:prSet/>
      <dgm:spPr>
        <a:solidFill>
          <a:srgbClr val="00B050"/>
        </a:solidFill>
        <a:ln>
          <a:solidFill>
            <a:srgbClr val="00B050"/>
          </a:solidFill>
        </a:ln>
      </dgm:spPr>
      <dgm:t>
        <a:bodyPr/>
        <a:lstStyle/>
        <a:p>
          <a:endParaRPr lang="lt-LT" sz="1000">
            <a:latin typeface="Times New Roman" pitchFamily="18" charset="0"/>
            <a:cs typeface="Times New Roman" pitchFamily="18" charset="0"/>
          </a:endParaRPr>
        </a:p>
      </dgm:t>
    </dgm:pt>
    <dgm:pt modelId="{349381DE-3CF5-4D3D-8985-C096E9A75402}" type="pres">
      <dgm:prSet presAssocID="{2335619F-5458-445A-8192-DB5E94E67D19}" presName="cycle" presStyleCnt="0">
        <dgm:presLayoutVars>
          <dgm:dir/>
          <dgm:resizeHandles val="exact"/>
        </dgm:presLayoutVars>
      </dgm:prSet>
      <dgm:spPr/>
      <dgm:t>
        <a:bodyPr/>
        <a:lstStyle/>
        <a:p>
          <a:endParaRPr lang="lt-LT"/>
        </a:p>
      </dgm:t>
    </dgm:pt>
    <dgm:pt modelId="{BCEA2CBC-C892-4E41-B7C6-752326630D24}" type="pres">
      <dgm:prSet presAssocID="{04FF57D8-9060-4CF6-9A82-67744BB6E85D}" presName="dummy" presStyleCnt="0"/>
      <dgm:spPr/>
    </dgm:pt>
    <dgm:pt modelId="{3C9C14C9-CACB-4808-A793-2AD51BBBDE94}" type="pres">
      <dgm:prSet presAssocID="{04FF57D8-9060-4CF6-9A82-67744BB6E85D}" presName="node" presStyleLbl="revTx" presStyleIdx="0" presStyleCnt="5">
        <dgm:presLayoutVars>
          <dgm:bulletEnabled val="1"/>
        </dgm:presLayoutVars>
      </dgm:prSet>
      <dgm:spPr/>
      <dgm:t>
        <a:bodyPr/>
        <a:lstStyle/>
        <a:p>
          <a:endParaRPr lang="lt-LT"/>
        </a:p>
      </dgm:t>
    </dgm:pt>
    <dgm:pt modelId="{9DDA2A23-3933-4480-A627-DB7D0AA390E2}" type="pres">
      <dgm:prSet presAssocID="{BAC8970C-AB6E-438B-B16E-5CCB6F3FDC85}" presName="sibTrans" presStyleLbl="node1" presStyleIdx="0" presStyleCnt="5"/>
      <dgm:spPr/>
      <dgm:t>
        <a:bodyPr/>
        <a:lstStyle/>
        <a:p>
          <a:endParaRPr lang="lt-LT"/>
        </a:p>
      </dgm:t>
    </dgm:pt>
    <dgm:pt modelId="{8FDA13D7-0F6F-43B0-A4CF-AE891912EEEE}" type="pres">
      <dgm:prSet presAssocID="{634275F7-A756-4CB0-810A-076205DE8C3D}" presName="dummy" presStyleCnt="0"/>
      <dgm:spPr/>
    </dgm:pt>
    <dgm:pt modelId="{4590A0EC-0882-40DC-80F8-24C3B04512B7}" type="pres">
      <dgm:prSet presAssocID="{634275F7-A756-4CB0-810A-076205DE8C3D}" presName="node" presStyleLbl="revTx" presStyleIdx="1" presStyleCnt="5" custScaleY="145342">
        <dgm:presLayoutVars>
          <dgm:bulletEnabled val="1"/>
        </dgm:presLayoutVars>
      </dgm:prSet>
      <dgm:spPr/>
      <dgm:t>
        <a:bodyPr/>
        <a:lstStyle/>
        <a:p>
          <a:endParaRPr lang="lt-LT"/>
        </a:p>
      </dgm:t>
    </dgm:pt>
    <dgm:pt modelId="{C1C5253D-0997-4502-9DBE-3F0CAB63D81B}" type="pres">
      <dgm:prSet presAssocID="{55C1C575-25BD-4B43-80CD-750FCE1DF423}" presName="sibTrans" presStyleLbl="node1" presStyleIdx="1" presStyleCnt="5"/>
      <dgm:spPr/>
      <dgm:t>
        <a:bodyPr/>
        <a:lstStyle/>
        <a:p>
          <a:endParaRPr lang="lt-LT"/>
        </a:p>
      </dgm:t>
    </dgm:pt>
    <dgm:pt modelId="{5194A6CA-96FA-4EA1-B0F2-51FE0AD7F442}" type="pres">
      <dgm:prSet presAssocID="{9813B41D-4DBE-428F-AC09-246C345EDA3A}" presName="dummy" presStyleCnt="0"/>
      <dgm:spPr/>
    </dgm:pt>
    <dgm:pt modelId="{6782898F-5BFF-429E-AA3A-6CA81138C4A1}" type="pres">
      <dgm:prSet presAssocID="{9813B41D-4DBE-428F-AC09-246C345EDA3A}" presName="node" presStyleLbl="revTx" presStyleIdx="2" presStyleCnt="5">
        <dgm:presLayoutVars>
          <dgm:bulletEnabled val="1"/>
        </dgm:presLayoutVars>
      </dgm:prSet>
      <dgm:spPr/>
      <dgm:t>
        <a:bodyPr/>
        <a:lstStyle/>
        <a:p>
          <a:endParaRPr lang="lt-LT"/>
        </a:p>
      </dgm:t>
    </dgm:pt>
    <dgm:pt modelId="{CF069AE7-679B-44BD-A729-469704A63555}" type="pres">
      <dgm:prSet presAssocID="{F086E000-74C2-49D3-B807-4669ABE96BA0}" presName="sibTrans" presStyleLbl="node1" presStyleIdx="2" presStyleCnt="5"/>
      <dgm:spPr/>
      <dgm:t>
        <a:bodyPr/>
        <a:lstStyle/>
        <a:p>
          <a:endParaRPr lang="lt-LT"/>
        </a:p>
      </dgm:t>
    </dgm:pt>
    <dgm:pt modelId="{4799EC08-C549-4B75-B324-0441EDC07AD8}" type="pres">
      <dgm:prSet presAssocID="{C78936B5-0C7B-4106-A567-417772E26A8F}" presName="dummy" presStyleCnt="0"/>
      <dgm:spPr/>
    </dgm:pt>
    <dgm:pt modelId="{3C4F0B9D-EC85-47F5-AE37-0921CD812C88}" type="pres">
      <dgm:prSet presAssocID="{C78936B5-0C7B-4106-A567-417772E26A8F}" presName="node" presStyleLbl="revTx" presStyleIdx="3" presStyleCnt="5">
        <dgm:presLayoutVars>
          <dgm:bulletEnabled val="1"/>
        </dgm:presLayoutVars>
      </dgm:prSet>
      <dgm:spPr/>
      <dgm:t>
        <a:bodyPr/>
        <a:lstStyle/>
        <a:p>
          <a:endParaRPr lang="lt-LT"/>
        </a:p>
      </dgm:t>
    </dgm:pt>
    <dgm:pt modelId="{7533DF11-EDD9-46B7-9979-AD764AB7BC51}" type="pres">
      <dgm:prSet presAssocID="{F9529F17-D942-4BF8-93AA-D6C5EAE15E13}" presName="sibTrans" presStyleLbl="node1" presStyleIdx="3" presStyleCnt="5"/>
      <dgm:spPr/>
      <dgm:t>
        <a:bodyPr/>
        <a:lstStyle/>
        <a:p>
          <a:endParaRPr lang="lt-LT"/>
        </a:p>
      </dgm:t>
    </dgm:pt>
    <dgm:pt modelId="{8E30E461-278D-4B5C-9EB3-F075C82B1690}" type="pres">
      <dgm:prSet presAssocID="{2E051B78-CFD0-4014-BCF4-E215660871C6}" presName="dummy" presStyleCnt="0"/>
      <dgm:spPr/>
    </dgm:pt>
    <dgm:pt modelId="{DD364EA9-A57A-4EF9-AAD1-7A9B3D5BDD54}" type="pres">
      <dgm:prSet presAssocID="{2E051B78-CFD0-4014-BCF4-E215660871C6}" presName="node" presStyleLbl="revTx" presStyleIdx="4" presStyleCnt="5" custRadScaleRad="102337" custRadScaleInc="-508">
        <dgm:presLayoutVars>
          <dgm:bulletEnabled val="1"/>
        </dgm:presLayoutVars>
      </dgm:prSet>
      <dgm:spPr/>
      <dgm:t>
        <a:bodyPr/>
        <a:lstStyle/>
        <a:p>
          <a:endParaRPr lang="lt-LT"/>
        </a:p>
      </dgm:t>
    </dgm:pt>
    <dgm:pt modelId="{6B2877AF-A50B-41B8-AFE1-E6DEAE2B0AE7}" type="pres">
      <dgm:prSet presAssocID="{D9E0B612-773F-425A-A649-398E4A75E36C}" presName="sibTrans" presStyleLbl="node1" presStyleIdx="4" presStyleCnt="5"/>
      <dgm:spPr/>
      <dgm:t>
        <a:bodyPr/>
        <a:lstStyle/>
        <a:p>
          <a:endParaRPr lang="lt-LT"/>
        </a:p>
      </dgm:t>
    </dgm:pt>
  </dgm:ptLst>
  <dgm:cxnLst>
    <dgm:cxn modelId="{1EF39CE3-6D70-4363-A050-6A5604D524CC}" type="presOf" srcId="{634275F7-A756-4CB0-810A-076205DE8C3D}" destId="{4590A0EC-0882-40DC-80F8-24C3B04512B7}" srcOrd="0" destOrd="0" presId="urn:microsoft.com/office/officeart/2005/8/layout/cycle1"/>
    <dgm:cxn modelId="{6C64475C-6254-44A0-A55D-B79A7BD1E9D4}" type="presOf" srcId="{BAC8970C-AB6E-438B-B16E-5CCB6F3FDC85}" destId="{9DDA2A23-3933-4480-A627-DB7D0AA390E2}" srcOrd="0" destOrd="0" presId="urn:microsoft.com/office/officeart/2005/8/layout/cycle1"/>
    <dgm:cxn modelId="{514CB9F6-9E05-4C01-8D8B-AFB9414A9BA1}" srcId="{2335619F-5458-445A-8192-DB5E94E67D19}" destId="{C78936B5-0C7B-4106-A567-417772E26A8F}" srcOrd="3" destOrd="0" parTransId="{D7171F3F-9765-4A50-8A9E-8F97C1F412EB}" sibTransId="{F9529F17-D942-4BF8-93AA-D6C5EAE15E13}"/>
    <dgm:cxn modelId="{8FE2187B-331E-4C63-9358-A24BCD66CC5B}" srcId="{2335619F-5458-445A-8192-DB5E94E67D19}" destId="{2E051B78-CFD0-4014-BCF4-E215660871C6}" srcOrd="4" destOrd="0" parTransId="{A265F4B6-0994-465B-A282-AA07546B3752}" sibTransId="{D9E0B612-773F-425A-A649-398E4A75E36C}"/>
    <dgm:cxn modelId="{129D4864-6D99-4702-9E6D-36D220D1C122}" type="presOf" srcId="{F086E000-74C2-49D3-B807-4669ABE96BA0}" destId="{CF069AE7-679B-44BD-A729-469704A63555}" srcOrd="0" destOrd="0" presId="urn:microsoft.com/office/officeart/2005/8/layout/cycle1"/>
    <dgm:cxn modelId="{034A310A-60DD-4AF8-8A60-F2FA336F50CC}" type="presOf" srcId="{55C1C575-25BD-4B43-80CD-750FCE1DF423}" destId="{C1C5253D-0997-4502-9DBE-3F0CAB63D81B}" srcOrd="0" destOrd="0" presId="urn:microsoft.com/office/officeart/2005/8/layout/cycle1"/>
    <dgm:cxn modelId="{D76DE67B-269C-417F-ACCD-3CA37163929C}" type="presOf" srcId="{F9529F17-D942-4BF8-93AA-D6C5EAE15E13}" destId="{7533DF11-EDD9-46B7-9979-AD764AB7BC51}" srcOrd="0" destOrd="0" presId="urn:microsoft.com/office/officeart/2005/8/layout/cycle1"/>
    <dgm:cxn modelId="{44360995-86A2-42C4-B22A-4824C8FBACF8}" srcId="{2335619F-5458-445A-8192-DB5E94E67D19}" destId="{634275F7-A756-4CB0-810A-076205DE8C3D}" srcOrd="1" destOrd="0" parTransId="{DDA4E859-D8D5-49C2-BB7E-5D0559A34FE4}" sibTransId="{55C1C575-25BD-4B43-80CD-750FCE1DF423}"/>
    <dgm:cxn modelId="{0DAE2368-5D85-46DF-A9E1-58F0B7BDE833}" type="presOf" srcId="{2335619F-5458-445A-8192-DB5E94E67D19}" destId="{349381DE-3CF5-4D3D-8985-C096E9A75402}" srcOrd="0" destOrd="0" presId="urn:microsoft.com/office/officeart/2005/8/layout/cycle1"/>
    <dgm:cxn modelId="{75ED9790-20FA-4707-845C-716D5282E597}" srcId="{2335619F-5458-445A-8192-DB5E94E67D19}" destId="{04FF57D8-9060-4CF6-9A82-67744BB6E85D}" srcOrd="0" destOrd="0" parTransId="{B76557D3-AB0E-4815-9294-1D779D1C1E75}" sibTransId="{BAC8970C-AB6E-438B-B16E-5CCB6F3FDC85}"/>
    <dgm:cxn modelId="{DC3347DC-F4FD-4F72-BB85-E8DBA78DD16C}" type="presOf" srcId="{D9E0B612-773F-425A-A649-398E4A75E36C}" destId="{6B2877AF-A50B-41B8-AFE1-E6DEAE2B0AE7}" srcOrd="0" destOrd="0" presId="urn:microsoft.com/office/officeart/2005/8/layout/cycle1"/>
    <dgm:cxn modelId="{1A38CA20-FF62-442E-BFA6-186609AD8F37}" type="presOf" srcId="{2E051B78-CFD0-4014-BCF4-E215660871C6}" destId="{DD364EA9-A57A-4EF9-AAD1-7A9B3D5BDD54}" srcOrd="0" destOrd="0" presId="urn:microsoft.com/office/officeart/2005/8/layout/cycle1"/>
    <dgm:cxn modelId="{4D14F4F0-9A75-41A7-8AF5-AB82F37691BC}" srcId="{2335619F-5458-445A-8192-DB5E94E67D19}" destId="{9813B41D-4DBE-428F-AC09-246C345EDA3A}" srcOrd="2" destOrd="0" parTransId="{F4CEEE9A-8B49-4862-8C17-96FDDC331F2C}" sibTransId="{F086E000-74C2-49D3-B807-4669ABE96BA0}"/>
    <dgm:cxn modelId="{46A3B65C-B1B4-4F90-809E-0FE020D110EE}" type="presOf" srcId="{04FF57D8-9060-4CF6-9A82-67744BB6E85D}" destId="{3C9C14C9-CACB-4808-A793-2AD51BBBDE94}" srcOrd="0" destOrd="0" presId="urn:microsoft.com/office/officeart/2005/8/layout/cycle1"/>
    <dgm:cxn modelId="{31B3D3B4-3B5D-4B5B-8107-124B6A4A9BCE}" type="presOf" srcId="{9813B41D-4DBE-428F-AC09-246C345EDA3A}" destId="{6782898F-5BFF-429E-AA3A-6CA81138C4A1}" srcOrd="0" destOrd="0" presId="urn:microsoft.com/office/officeart/2005/8/layout/cycle1"/>
    <dgm:cxn modelId="{1831CE3E-5174-49A8-AA2F-AD680E996069}" type="presOf" srcId="{C78936B5-0C7B-4106-A567-417772E26A8F}" destId="{3C4F0B9D-EC85-47F5-AE37-0921CD812C88}" srcOrd="0" destOrd="0" presId="urn:microsoft.com/office/officeart/2005/8/layout/cycle1"/>
    <dgm:cxn modelId="{E4C270F8-557A-425B-886F-1DA807C80526}" type="presParOf" srcId="{349381DE-3CF5-4D3D-8985-C096E9A75402}" destId="{BCEA2CBC-C892-4E41-B7C6-752326630D24}" srcOrd="0" destOrd="0" presId="urn:microsoft.com/office/officeart/2005/8/layout/cycle1"/>
    <dgm:cxn modelId="{B2D70F9B-4576-4636-8959-D5A4BDC7D282}" type="presParOf" srcId="{349381DE-3CF5-4D3D-8985-C096E9A75402}" destId="{3C9C14C9-CACB-4808-A793-2AD51BBBDE94}" srcOrd="1" destOrd="0" presId="urn:microsoft.com/office/officeart/2005/8/layout/cycle1"/>
    <dgm:cxn modelId="{970D9128-1400-4222-9CE4-D55C3960D324}" type="presParOf" srcId="{349381DE-3CF5-4D3D-8985-C096E9A75402}" destId="{9DDA2A23-3933-4480-A627-DB7D0AA390E2}" srcOrd="2" destOrd="0" presId="urn:microsoft.com/office/officeart/2005/8/layout/cycle1"/>
    <dgm:cxn modelId="{B804182A-09FE-45B7-B5C8-3FB0DBF2586A}" type="presParOf" srcId="{349381DE-3CF5-4D3D-8985-C096E9A75402}" destId="{8FDA13D7-0F6F-43B0-A4CF-AE891912EEEE}" srcOrd="3" destOrd="0" presId="urn:microsoft.com/office/officeart/2005/8/layout/cycle1"/>
    <dgm:cxn modelId="{8C3CA208-A958-46AA-8DB8-D53A3FC214F6}" type="presParOf" srcId="{349381DE-3CF5-4D3D-8985-C096E9A75402}" destId="{4590A0EC-0882-40DC-80F8-24C3B04512B7}" srcOrd="4" destOrd="0" presId="urn:microsoft.com/office/officeart/2005/8/layout/cycle1"/>
    <dgm:cxn modelId="{9ED46271-5741-4A29-8E0E-661BA0D9E708}" type="presParOf" srcId="{349381DE-3CF5-4D3D-8985-C096E9A75402}" destId="{C1C5253D-0997-4502-9DBE-3F0CAB63D81B}" srcOrd="5" destOrd="0" presId="urn:microsoft.com/office/officeart/2005/8/layout/cycle1"/>
    <dgm:cxn modelId="{AF392C17-AE48-42BE-B32A-BA8917DA0039}" type="presParOf" srcId="{349381DE-3CF5-4D3D-8985-C096E9A75402}" destId="{5194A6CA-96FA-4EA1-B0F2-51FE0AD7F442}" srcOrd="6" destOrd="0" presId="urn:microsoft.com/office/officeart/2005/8/layout/cycle1"/>
    <dgm:cxn modelId="{EA738E61-D76E-4D64-84C6-5D8F948AB9E2}" type="presParOf" srcId="{349381DE-3CF5-4D3D-8985-C096E9A75402}" destId="{6782898F-5BFF-429E-AA3A-6CA81138C4A1}" srcOrd="7" destOrd="0" presId="urn:microsoft.com/office/officeart/2005/8/layout/cycle1"/>
    <dgm:cxn modelId="{DAB95195-AAE3-42EF-8CDE-E76A4AA3E778}" type="presParOf" srcId="{349381DE-3CF5-4D3D-8985-C096E9A75402}" destId="{CF069AE7-679B-44BD-A729-469704A63555}" srcOrd="8" destOrd="0" presId="urn:microsoft.com/office/officeart/2005/8/layout/cycle1"/>
    <dgm:cxn modelId="{66B40A4D-99CD-427B-A7CF-72E93E1ADEF4}" type="presParOf" srcId="{349381DE-3CF5-4D3D-8985-C096E9A75402}" destId="{4799EC08-C549-4B75-B324-0441EDC07AD8}" srcOrd="9" destOrd="0" presId="urn:microsoft.com/office/officeart/2005/8/layout/cycle1"/>
    <dgm:cxn modelId="{95864966-6BCB-4218-A15F-2FF67D54C749}" type="presParOf" srcId="{349381DE-3CF5-4D3D-8985-C096E9A75402}" destId="{3C4F0B9D-EC85-47F5-AE37-0921CD812C88}" srcOrd="10" destOrd="0" presId="urn:microsoft.com/office/officeart/2005/8/layout/cycle1"/>
    <dgm:cxn modelId="{8A0BA2E7-7610-40D0-AA9D-9B1768CA120D}" type="presParOf" srcId="{349381DE-3CF5-4D3D-8985-C096E9A75402}" destId="{7533DF11-EDD9-46B7-9979-AD764AB7BC51}" srcOrd="11" destOrd="0" presId="urn:microsoft.com/office/officeart/2005/8/layout/cycle1"/>
    <dgm:cxn modelId="{FFF3B6F0-C274-4A24-AFED-34D3A46CFC8E}" type="presParOf" srcId="{349381DE-3CF5-4D3D-8985-C096E9A75402}" destId="{8E30E461-278D-4B5C-9EB3-F075C82B1690}" srcOrd="12" destOrd="0" presId="urn:microsoft.com/office/officeart/2005/8/layout/cycle1"/>
    <dgm:cxn modelId="{09986A7A-2E7C-4FB2-8C40-9C94C15415FB}" type="presParOf" srcId="{349381DE-3CF5-4D3D-8985-C096E9A75402}" destId="{DD364EA9-A57A-4EF9-AAD1-7A9B3D5BDD54}" srcOrd="13" destOrd="0" presId="urn:microsoft.com/office/officeart/2005/8/layout/cycle1"/>
    <dgm:cxn modelId="{ADE35B07-F86D-4401-A982-C6FD371FF82D}" type="presParOf" srcId="{349381DE-3CF5-4D3D-8985-C096E9A75402}" destId="{6B2877AF-A50B-41B8-AFE1-E6DEAE2B0AE7}"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4ABA88-5B0C-493F-9A43-E4726CB7773B}" type="doc">
      <dgm:prSet loTypeId="urn:microsoft.com/office/officeart/2005/8/layout/pyramid2" loCatId="list" qsTypeId="urn:microsoft.com/office/officeart/2005/8/quickstyle/simple1" qsCatId="simple" csTypeId="urn:microsoft.com/office/officeart/2005/8/colors/accent1_2" csCatId="accent1" phldr="1"/>
      <dgm:spPr/>
    </dgm:pt>
    <dgm:pt modelId="{A38B5FB6-5ADF-492E-8F28-B2E70FADC7F1}">
      <dgm:prSet phldrT="[Text]" custT="1"/>
      <dgm:spPr/>
      <dgm:t>
        <a:bodyPr/>
        <a:lstStyle/>
        <a:p>
          <a:r>
            <a:rPr lang="lt-LT" sz="1400" dirty="0" smtClean="0">
              <a:latin typeface="Bookman Old Style" pitchFamily="18" charset="0"/>
            </a:rPr>
            <a:t>Socialiniai įgūdžiai</a:t>
          </a:r>
          <a:endParaRPr lang="en-US" sz="1400" dirty="0">
            <a:latin typeface="Bookman Old Style" pitchFamily="18" charset="0"/>
          </a:endParaRPr>
        </a:p>
      </dgm:t>
    </dgm:pt>
    <dgm:pt modelId="{7831ED97-F5B1-469F-BA1B-2574DA8DCEB2}" type="parTrans" cxnId="{40824EEB-6F84-48BF-8170-E679E6789F7A}">
      <dgm:prSet/>
      <dgm:spPr/>
      <dgm:t>
        <a:bodyPr/>
        <a:lstStyle/>
        <a:p>
          <a:endParaRPr lang="en-US"/>
        </a:p>
      </dgm:t>
    </dgm:pt>
    <dgm:pt modelId="{55E84E46-D0CC-40B6-93A4-8DACE7AB6BA2}" type="sibTrans" cxnId="{40824EEB-6F84-48BF-8170-E679E6789F7A}">
      <dgm:prSet/>
      <dgm:spPr/>
      <dgm:t>
        <a:bodyPr/>
        <a:lstStyle/>
        <a:p>
          <a:endParaRPr lang="en-US"/>
        </a:p>
      </dgm:t>
    </dgm:pt>
    <dgm:pt modelId="{87A60579-C665-4470-9626-BA47E4D54BFC}">
      <dgm:prSet phldrT="[Text]" custT="1"/>
      <dgm:spPr/>
      <dgm:t>
        <a:bodyPr/>
        <a:lstStyle/>
        <a:p>
          <a:r>
            <a:rPr lang="lt-LT" sz="1400" dirty="0" smtClean="0">
              <a:latin typeface="Bookman Old Style" pitchFamily="18" charset="0"/>
            </a:rPr>
            <a:t>Psichoaktyviosios medžiagos</a:t>
          </a:r>
          <a:endParaRPr lang="en-US" sz="1400" dirty="0">
            <a:latin typeface="Bookman Old Style" pitchFamily="18" charset="0"/>
          </a:endParaRPr>
        </a:p>
      </dgm:t>
    </dgm:pt>
    <dgm:pt modelId="{CD928E37-0D29-41DA-BD51-7BE8517377A6}" type="parTrans" cxnId="{E9DF3D6E-FA7E-445B-AC1A-1C8C0F8FB5B4}">
      <dgm:prSet/>
      <dgm:spPr/>
      <dgm:t>
        <a:bodyPr/>
        <a:lstStyle/>
        <a:p>
          <a:endParaRPr lang="en-US"/>
        </a:p>
      </dgm:t>
    </dgm:pt>
    <dgm:pt modelId="{B2A03CE2-5127-40CB-9C90-B9E05A55D7FD}" type="sibTrans" cxnId="{E9DF3D6E-FA7E-445B-AC1A-1C8C0F8FB5B4}">
      <dgm:prSet/>
      <dgm:spPr/>
      <dgm:t>
        <a:bodyPr/>
        <a:lstStyle/>
        <a:p>
          <a:endParaRPr lang="en-US"/>
        </a:p>
      </dgm:t>
    </dgm:pt>
    <dgm:pt modelId="{7860D073-887A-49AA-8DEC-43DAFDAC4739}">
      <dgm:prSet phldrT="[Text]" custT="1"/>
      <dgm:spPr/>
      <dgm:t>
        <a:bodyPr/>
        <a:lstStyle/>
        <a:p>
          <a:r>
            <a:rPr lang="lt-LT" sz="1400" dirty="0" smtClean="0">
              <a:latin typeface="Bookman Old Style" pitchFamily="18" charset="0"/>
            </a:rPr>
            <a:t>Socialinė aplinka</a:t>
          </a:r>
          <a:endParaRPr lang="en-US" sz="1400" dirty="0">
            <a:latin typeface="Bookman Old Style" pitchFamily="18" charset="0"/>
          </a:endParaRPr>
        </a:p>
      </dgm:t>
    </dgm:pt>
    <dgm:pt modelId="{1B9EEABB-74CC-4C3B-8CB9-9F889382E9F2}" type="parTrans" cxnId="{F86BB5A5-BA50-408F-BCD6-2808E86DB8D1}">
      <dgm:prSet/>
      <dgm:spPr/>
      <dgm:t>
        <a:bodyPr/>
        <a:lstStyle/>
        <a:p>
          <a:endParaRPr lang="en-US"/>
        </a:p>
      </dgm:t>
    </dgm:pt>
    <dgm:pt modelId="{819AC5FC-17C4-4797-99D2-06C58FD446A4}" type="sibTrans" cxnId="{F86BB5A5-BA50-408F-BCD6-2808E86DB8D1}">
      <dgm:prSet/>
      <dgm:spPr/>
      <dgm:t>
        <a:bodyPr/>
        <a:lstStyle/>
        <a:p>
          <a:endParaRPr lang="en-US"/>
        </a:p>
      </dgm:t>
    </dgm:pt>
    <dgm:pt modelId="{BF20D77C-1285-4EC9-8C74-6FA68155D4B9}" type="pres">
      <dgm:prSet presAssocID="{854ABA88-5B0C-493F-9A43-E4726CB7773B}" presName="compositeShape" presStyleCnt="0">
        <dgm:presLayoutVars>
          <dgm:dir/>
          <dgm:resizeHandles/>
        </dgm:presLayoutVars>
      </dgm:prSet>
      <dgm:spPr/>
    </dgm:pt>
    <dgm:pt modelId="{CF2D9A63-F475-4A79-9374-E496E638FD3C}" type="pres">
      <dgm:prSet presAssocID="{854ABA88-5B0C-493F-9A43-E4726CB7773B}" presName="pyramid" presStyleLbl="node1" presStyleIdx="0" presStyleCnt="1" custLinFactNeighborX="224" custLinFactNeighborY="2223"/>
      <dgm:spPr>
        <a:solidFill>
          <a:srgbClr val="BEF18B"/>
        </a:solidFill>
      </dgm:spPr>
    </dgm:pt>
    <dgm:pt modelId="{E5D1FF0C-2E4E-4FD3-9472-FC0308C08662}" type="pres">
      <dgm:prSet presAssocID="{854ABA88-5B0C-493F-9A43-E4726CB7773B}" presName="theList" presStyleCnt="0"/>
      <dgm:spPr/>
    </dgm:pt>
    <dgm:pt modelId="{8E59C2E6-DDAA-4248-A747-396562E2FE51}" type="pres">
      <dgm:prSet presAssocID="{A38B5FB6-5ADF-492E-8F28-B2E70FADC7F1}" presName="aNode" presStyleLbl="fgAcc1" presStyleIdx="0" presStyleCnt="3" custLinFactY="14909" custLinFactNeighborX="-44758" custLinFactNeighborY="100000">
        <dgm:presLayoutVars>
          <dgm:bulletEnabled val="1"/>
        </dgm:presLayoutVars>
      </dgm:prSet>
      <dgm:spPr/>
      <dgm:t>
        <a:bodyPr/>
        <a:lstStyle/>
        <a:p>
          <a:endParaRPr lang="en-US"/>
        </a:p>
      </dgm:t>
    </dgm:pt>
    <dgm:pt modelId="{2EA7A934-94E9-4E21-BA3E-01A5A11B1740}" type="pres">
      <dgm:prSet presAssocID="{A38B5FB6-5ADF-492E-8F28-B2E70FADC7F1}" presName="aSpace" presStyleCnt="0"/>
      <dgm:spPr/>
    </dgm:pt>
    <dgm:pt modelId="{B68DD2C0-9975-4A3C-B64A-5C4A3AE639E2}" type="pres">
      <dgm:prSet presAssocID="{87A60579-C665-4470-9626-BA47E4D54BFC}" presName="aNode" presStyleLbl="fgAcc1" presStyleIdx="1" presStyleCnt="3" custLinFactY="23388" custLinFactNeighborX="-44758" custLinFactNeighborY="100000">
        <dgm:presLayoutVars>
          <dgm:bulletEnabled val="1"/>
        </dgm:presLayoutVars>
      </dgm:prSet>
      <dgm:spPr/>
      <dgm:t>
        <a:bodyPr/>
        <a:lstStyle/>
        <a:p>
          <a:endParaRPr lang="en-US"/>
        </a:p>
      </dgm:t>
    </dgm:pt>
    <dgm:pt modelId="{0B5A15FF-88C0-46DF-8422-929C30EB7988}" type="pres">
      <dgm:prSet presAssocID="{87A60579-C665-4470-9626-BA47E4D54BFC}" presName="aSpace" presStyleCnt="0"/>
      <dgm:spPr/>
    </dgm:pt>
    <dgm:pt modelId="{A2E83D43-5F47-4D99-AE4E-2E94944480FB}" type="pres">
      <dgm:prSet presAssocID="{7860D073-887A-49AA-8DEC-43DAFDAC4739}" presName="aNode" presStyleLbl="fgAcc1" presStyleIdx="2" presStyleCnt="3" custLinFactY="31867" custLinFactNeighborX="-44758" custLinFactNeighborY="100000">
        <dgm:presLayoutVars>
          <dgm:bulletEnabled val="1"/>
        </dgm:presLayoutVars>
      </dgm:prSet>
      <dgm:spPr/>
      <dgm:t>
        <a:bodyPr/>
        <a:lstStyle/>
        <a:p>
          <a:endParaRPr lang="en-US"/>
        </a:p>
      </dgm:t>
    </dgm:pt>
    <dgm:pt modelId="{374AF5FC-B4AE-4DBE-8196-2E3AC07CA489}" type="pres">
      <dgm:prSet presAssocID="{7860D073-887A-49AA-8DEC-43DAFDAC4739}" presName="aSpace" presStyleCnt="0"/>
      <dgm:spPr/>
    </dgm:pt>
  </dgm:ptLst>
  <dgm:cxnLst>
    <dgm:cxn modelId="{E0DEAFB7-307B-432B-AB1D-196883E456CC}" type="presOf" srcId="{854ABA88-5B0C-493F-9A43-E4726CB7773B}" destId="{BF20D77C-1285-4EC9-8C74-6FA68155D4B9}" srcOrd="0" destOrd="0" presId="urn:microsoft.com/office/officeart/2005/8/layout/pyramid2"/>
    <dgm:cxn modelId="{E9DF3D6E-FA7E-445B-AC1A-1C8C0F8FB5B4}" srcId="{854ABA88-5B0C-493F-9A43-E4726CB7773B}" destId="{87A60579-C665-4470-9626-BA47E4D54BFC}" srcOrd="1" destOrd="0" parTransId="{CD928E37-0D29-41DA-BD51-7BE8517377A6}" sibTransId="{B2A03CE2-5127-40CB-9C90-B9E05A55D7FD}"/>
    <dgm:cxn modelId="{416E011E-1E43-4726-AD19-7C209664D210}" type="presOf" srcId="{A38B5FB6-5ADF-492E-8F28-B2E70FADC7F1}" destId="{8E59C2E6-DDAA-4248-A747-396562E2FE51}" srcOrd="0" destOrd="0" presId="urn:microsoft.com/office/officeart/2005/8/layout/pyramid2"/>
    <dgm:cxn modelId="{E2CD8249-DEC4-4686-BCF4-2A685F7B6EDD}" type="presOf" srcId="{87A60579-C665-4470-9626-BA47E4D54BFC}" destId="{B68DD2C0-9975-4A3C-B64A-5C4A3AE639E2}" srcOrd="0" destOrd="0" presId="urn:microsoft.com/office/officeart/2005/8/layout/pyramid2"/>
    <dgm:cxn modelId="{F86BB5A5-BA50-408F-BCD6-2808E86DB8D1}" srcId="{854ABA88-5B0C-493F-9A43-E4726CB7773B}" destId="{7860D073-887A-49AA-8DEC-43DAFDAC4739}" srcOrd="2" destOrd="0" parTransId="{1B9EEABB-74CC-4C3B-8CB9-9F889382E9F2}" sibTransId="{819AC5FC-17C4-4797-99D2-06C58FD446A4}"/>
    <dgm:cxn modelId="{40824EEB-6F84-48BF-8170-E679E6789F7A}" srcId="{854ABA88-5B0C-493F-9A43-E4726CB7773B}" destId="{A38B5FB6-5ADF-492E-8F28-B2E70FADC7F1}" srcOrd="0" destOrd="0" parTransId="{7831ED97-F5B1-469F-BA1B-2574DA8DCEB2}" sibTransId="{55E84E46-D0CC-40B6-93A4-8DACE7AB6BA2}"/>
    <dgm:cxn modelId="{01F26F14-81A4-4898-A290-B2F9C335FFD1}" type="presOf" srcId="{7860D073-887A-49AA-8DEC-43DAFDAC4739}" destId="{A2E83D43-5F47-4D99-AE4E-2E94944480FB}" srcOrd="0" destOrd="0" presId="urn:microsoft.com/office/officeart/2005/8/layout/pyramid2"/>
    <dgm:cxn modelId="{8DE5F3E4-69DC-4474-A9B3-07B33F7C9C52}" type="presParOf" srcId="{BF20D77C-1285-4EC9-8C74-6FA68155D4B9}" destId="{CF2D9A63-F475-4A79-9374-E496E638FD3C}" srcOrd="0" destOrd="0" presId="urn:microsoft.com/office/officeart/2005/8/layout/pyramid2"/>
    <dgm:cxn modelId="{ADE5CF22-F061-45F5-9015-C19F72F2B404}" type="presParOf" srcId="{BF20D77C-1285-4EC9-8C74-6FA68155D4B9}" destId="{E5D1FF0C-2E4E-4FD3-9472-FC0308C08662}" srcOrd="1" destOrd="0" presId="urn:microsoft.com/office/officeart/2005/8/layout/pyramid2"/>
    <dgm:cxn modelId="{0D93B168-4806-42EA-AC12-B416AA96A46D}" type="presParOf" srcId="{E5D1FF0C-2E4E-4FD3-9472-FC0308C08662}" destId="{8E59C2E6-DDAA-4248-A747-396562E2FE51}" srcOrd="0" destOrd="0" presId="urn:microsoft.com/office/officeart/2005/8/layout/pyramid2"/>
    <dgm:cxn modelId="{2DF3AD57-DA18-4DDF-BAFB-0DAB65D5D103}" type="presParOf" srcId="{E5D1FF0C-2E4E-4FD3-9472-FC0308C08662}" destId="{2EA7A934-94E9-4E21-BA3E-01A5A11B1740}" srcOrd="1" destOrd="0" presId="urn:microsoft.com/office/officeart/2005/8/layout/pyramid2"/>
    <dgm:cxn modelId="{FEA61ED3-A2D6-4ACB-AC8D-82CC5BE58A50}" type="presParOf" srcId="{E5D1FF0C-2E4E-4FD3-9472-FC0308C08662}" destId="{B68DD2C0-9975-4A3C-B64A-5C4A3AE639E2}" srcOrd="2" destOrd="0" presId="urn:microsoft.com/office/officeart/2005/8/layout/pyramid2"/>
    <dgm:cxn modelId="{D61F6168-8A49-414D-A282-1B46DF65CD76}" type="presParOf" srcId="{E5D1FF0C-2E4E-4FD3-9472-FC0308C08662}" destId="{0B5A15FF-88C0-46DF-8422-929C30EB7988}" srcOrd="3" destOrd="0" presId="urn:microsoft.com/office/officeart/2005/8/layout/pyramid2"/>
    <dgm:cxn modelId="{B8992D51-AB55-4ABF-B559-6DE72708A12E}" type="presParOf" srcId="{E5D1FF0C-2E4E-4FD3-9472-FC0308C08662}" destId="{A2E83D43-5F47-4D99-AE4E-2E94944480FB}" srcOrd="4" destOrd="0" presId="urn:microsoft.com/office/officeart/2005/8/layout/pyramid2"/>
    <dgm:cxn modelId="{3AFA9BC6-5182-4AA0-BA9E-1CE53B888CAF}" type="presParOf" srcId="{E5D1FF0C-2E4E-4FD3-9472-FC0308C08662}" destId="{374AF5FC-B4AE-4DBE-8196-2E3AC07CA489}"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E40E3D-78CB-4D36-90E7-4D387651C062}" type="doc">
      <dgm:prSet loTypeId="urn:microsoft.com/office/officeart/2005/8/layout/vList3#1" loCatId="list" qsTypeId="urn:microsoft.com/office/officeart/2005/8/quickstyle/simple1" qsCatId="simple" csTypeId="urn:microsoft.com/office/officeart/2005/8/colors/accent3_3" csCatId="accent3" phldr="1"/>
      <dgm:spPr/>
      <dgm:t>
        <a:bodyPr/>
        <a:lstStyle/>
        <a:p>
          <a:endParaRPr lang="lt-LT"/>
        </a:p>
      </dgm:t>
    </dgm:pt>
    <dgm:pt modelId="{EE9CCEF6-0041-40CD-9E8C-88C6268A27E0}">
      <dgm:prSet phldrT="[Text]" custT="1"/>
      <dgm:spPr/>
      <dgm:t>
        <a:bodyPr/>
        <a:lstStyle/>
        <a:p>
          <a:r>
            <a:rPr lang="lt-LT" sz="1600" dirty="0" smtClean="0">
              <a:solidFill>
                <a:schemeClr val="tx1"/>
              </a:solidFill>
              <a:latin typeface="Bookman Old Style" pitchFamily="18" charset="0"/>
            </a:rPr>
            <a:t>Kupiškio rajono </a:t>
          </a:r>
          <a:r>
            <a:rPr lang="lt-LT" sz="1600" dirty="0" err="1" smtClean="0">
              <a:solidFill>
                <a:schemeClr val="tx1"/>
              </a:solidFill>
              <a:latin typeface="Bookman Old Style" pitchFamily="18" charset="0"/>
            </a:rPr>
            <a:t>Adomynės</a:t>
          </a:r>
          <a:r>
            <a:rPr lang="lt-LT" sz="1600" dirty="0" smtClean="0">
              <a:solidFill>
                <a:schemeClr val="tx1"/>
              </a:solidFill>
              <a:latin typeface="Bookman Old Style" pitchFamily="18" charset="0"/>
            </a:rPr>
            <a:t> pagrindinė mokykla</a:t>
          </a:r>
          <a:endParaRPr lang="lt-LT" sz="1600" dirty="0">
            <a:solidFill>
              <a:schemeClr val="tx1"/>
            </a:solidFill>
            <a:latin typeface="Bookman Old Style" pitchFamily="18" charset="0"/>
          </a:endParaRPr>
        </a:p>
      </dgm:t>
    </dgm:pt>
    <dgm:pt modelId="{942C7AF8-6002-4540-B0E9-3A6EAA3F3790}" type="parTrans" cxnId="{80122857-1620-4D13-B25A-5CC3B2FF169A}">
      <dgm:prSet/>
      <dgm:spPr/>
      <dgm:t>
        <a:bodyPr/>
        <a:lstStyle/>
        <a:p>
          <a:endParaRPr lang="lt-LT"/>
        </a:p>
      </dgm:t>
    </dgm:pt>
    <dgm:pt modelId="{E5ED72BB-FEAC-49E0-A5FF-6408071DCFCA}" type="sibTrans" cxnId="{80122857-1620-4D13-B25A-5CC3B2FF169A}">
      <dgm:prSet/>
      <dgm:spPr/>
      <dgm:t>
        <a:bodyPr/>
        <a:lstStyle/>
        <a:p>
          <a:endParaRPr lang="lt-LT"/>
        </a:p>
      </dgm:t>
    </dgm:pt>
    <dgm:pt modelId="{F34BC653-4F7F-4DD3-8C7A-9BEEBB23AA52}">
      <dgm:prSet phldrT="[Text]" custT="1"/>
      <dgm:spPr/>
      <dgm:t>
        <a:bodyPr/>
        <a:lstStyle/>
        <a:p>
          <a:r>
            <a:rPr lang="lt-LT" sz="1600" dirty="0" smtClean="0">
              <a:solidFill>
                <a:schemeClr val="tx1"/>
              </a:solidFill>
              <a:latin typeface="Bookman Old Style" pitchFamily="18" charset="0"/>
            </a:rPr>
            <a:t>Panevėžio rajono Paįstrio Juozo Zikaro gimnazija</a:t>
          </a:r>
          <a:endParaRPr lang="lt-LT" sz="1600" dirty="0">
            <a:solidFill>
              <a:schemeClr val="tx1"/>
            </a:solidFill>
            <a:latin typeface="Bookman Old Style" pitchFamily="18" charset="0"/>
          </a:endParaRPr>
        </a:p>
      </dgm:t>
    </dgm:pt>
    <dgm:pt modelId="{C02399FA-0455-42F0-B92A-7BD8B81805BD}" type="parTrans" cxnId="{077C553B-9323-48FD-A217-7C50C0C5166F}">
      <dgm:prSet/>
      <dgm:spPr/>
      <dgm:t>
        <a:bodyPr/>
        <a:lstStyle/>
        <a:p>
          <a:endParaRPr lang="lt-LT"/>
        </a:p>
      </dgm:t>
    </dgm:pt>
    <dgm:pt modelId="{DF797AB9-9D77-4DCC-931F-805FFD9A23E8}" type="sibTrans" cxnId="{077C553B-9323-48FD-A217-7C50C0C5166F}">
      <dgm:prSet/>
      <dgm:spPr/>
      <dgm:t>
        <a:bodyPr/>
        <a:lstStyle/>
        <a:p>
          <a:endParaRPr lang="lt-LT"/>
        </a:p>
      </dgm:t>
    </dgm:pt>
    <dgm:pt modelId="{EE9AD152-2DD3-41D8-9DAF-0E0873FA6B48}">
      <dgm:prSet custT="1"/>
      <dgm:spPr/>
      <dgm:t>
        <a:bodyPr/>
        <a:lstStyle/>
        <a:p>
          <a:r>
            <a:rPr lang="lt-LT" sz="1800" dirty="0" smtClean="0">
              <a:solidFill>
                <a:schemeClr val="tx1"/>
              </a:solidFill>
            </a:rPr>
            <a:t>Panevėžio „Aušros“ pagrindinė mokykla</a:t>
          </a:r>
          <a:endParaRPr lang="lt-LT" sz="1800" dirty="0">
            <a:solidFill>
              <a:schemeClr val="tx1"/>
            </a:solidFill>
          </a:endParaRPr>
        </a:p>
      </dgm:t>
    </dgm:pt>
    <dgm:pt modelId="{A1969A38-5EBE-4FC1-8AF1-513B61E69BDE}" type="parTrans" cxnId="{0E481327-F331-4ACB-B8A2-16991079D9D3}">
      <dgm:prSet/>
      <dgm:spPr/>
      <dgm:t>
        <a:bodyPr/>
        <a:lstStyle/>
        <a:p>
          <a:endParaRPr lang="lt-LT"/>
        </a:p>
      </dgm:t>
    </dgm:pt>
    <dgm:pt modelId="{2685032C-37B9-4B04-9B95-BCB7B8D3E917}" type="sibTrans" cxnId="{0E481327-F331-4ACB-B8A2-16991079D9D3}">
      <dgm:prSet/>
      <dgm:spPr/>
      <dgm:t>
        <a:bodyPr/>
        <a:lstStyle/>
        <a:p>
          <a:endParaRPr lang="lt-LT"/>
        </a:p>
      </dgm:t>
    </dgm:pt>
    <dgm:pt modelId="{96B76717-07DB-4676-99F5-A96FD0EF8EE6}">
      <dgm:prSet custT="1"/>
      <dgm:spPr/>
      <dgm:t>
        <a:bodyPr/>
        <a:lstStyle/>
        <a:p>
          <a:r>
            <a:rPr lang="lt-LT" sz="1800" dirty="0" smtClean="0">
              <a:solidFill>
                <a:schemeClr val="tx1"/>
              </a:solidFill>
            </a:rPr>
            <a:t>Panevėžio „Šaltinio“ progimnazija</a:t>
          </a:r>
          <a:endParaRPr lang="lt-LT" sz="1800" dirty="0">
            <a:solidFill>
              <a:schemeClr val="tx1"/>
            </a:solidFill>
          </a:endParaRPr>
        </a:p>
      </dgm:t>
    </dgm:pt>
    <dgm:pt modelId="{2E57EE58-ECFA-40AA-AC75-3BB52CF14E17}" type="parTrans" cxnId="{62B7D74D-4B39-4BED-952B-11D12601EE5E}">
      <dgm:prSet/>
      <dgm:spPr/>
      <dgm:t>
        <a:bodyPr/>
        <a:lstStyle/>
        <a:p>
          <a:endParaRPr lang="lt-LT"/>
        </a:p>
      </dgm:t>
    </dgm:pt>
    <dgm:pt modelId="{ACEA1B31-4942-4E91-8139-A4C6B5F584A7}" type="sibTrans" cxnId="{62B7D74D-4B39-4BED-952B-11D12601EE5E}">
      <dgm:prSet/>
      <dgm:spPr/>
      <dgm:t>
        <a:bodyPr/>
        <a:lstStyle/>
        <a:p>
          <a:endParaRPr lang="lt-LT"/>
        </a:p>
      </dgm:t>
    </dgm:pt>
    <dgm:pt modelId="{EF60212B-EF5B-4CEA-93DA-8666AAAEE91D}">
      <dgm:prSet custT="1"/>
      <dgm:spPr/>
      <dgm:t>
        <a:bodyPr/>
        <a:lstStyle/>
        <a:p>
          <a:r>
            <a:rPr lang="lt-LT" sz="1800" dirty="0" smtClean="0">
              <a:solidFill>
                <a:schemeClr val="tx1"/>
              </a:solidFill>
            </a:rPr>
            <a:t>Panevėžio 5-oji gimnazija</a:t>
          </a:r>
          <a:endParaRPr lang="lt-LT" sz="1800" dirty="0">
            <a:solidFill>
              <a:schemeClr val="tx1"/>
            </a:solidFill>
          </a:endParaRPr>
        </a:p>
      </dgm:t>
    </dgm:pt>
    <dgm:pt modelId="{8E7349FE-C451-4EAA-967A-7FD88390FCE7}" type="parTrans" cxnId="{F45FD619-8553-412B-AC3E-D28E78187967}">
      <dgm:prSet/>
      <dgm:spPr/>
      <dgm:t>
        <a:bodyPr/>
        <a:lstStyle/>
        <a:p>
          <a:endParaRPr lang="lt-LT"/>
        </a:p>
      </dgm:t>
    </dgm:pt>
    <dgm:pt modelId="{9CA34A37-6352-4DBB-9298-080B45043038}" type="sibTrans" cxnId="{F45FD619-8553-412B-AC3E-D28E78187967}">
      <dgm:prSet/>
      <dgm:spPr/>
      <dgm:t>
        <a:bodyPr/>
        <a:lstStyle/>
        <a:p>
          <a:endParaRPr lang="lt-LT"/>
        </a:p>
      </dgm:t>
    </dgm:pt>
    <dgm:pt modelId="{4E0244F8-8C94-424E-8C41-DDDC65B50F47}">
      <dgm:prSet custT="1"/>
      <dgm:spPr/>
      <dgm:t>
        <a:bodyPr/>
        <a:lstStyle/>
        <a:p>
          <a:r>
            <a:rPr lang="lt-LT" sz="1800" dirty="0" smtClean="0">
              <a:solidFill>
                <a:schemeClr val="tx1"/>
              </a:solidFill>
            </a:rPr>
            <a:t>Panevėžio Mykolo Karkos pagrindinė mokykla</a:t>
          </a:r>
          <a:endParaRPr lang="lt-LT" sz="1800" dirty="0">
            <a:solidFill>
              <a:schemeClr val="tx1"/>
            </a:solidFill>
          </a:endParaRPr>
        </a:p>
      </dgm:t>
    </dgm:pt>
    <dgm:pt modelId="{37C7877A-5A53-42BA-866C-CCA5B61D4B13}" type="parTrans" cxnId="{B09753F4-3C49-4569-8BFA-5F5204A3D7F2}">
      <dgm:prSet/>
      <dgm:spPr/>
      <dgm:t>
        <a:bodyPr/>
        <a:lstStyle/>
        <a:p>
          <a:endParaRPr lang="lt-LT"/>
        </a:p>
      </dgm:t>
    </dgm:pt>
    <dgm:pt modelId="{45C95380-634B-4163-95F9-57A40AD612F3}" type="sibTrans" cxnId="{B09753F4-3C49-4569-8BFA-5F5204A3D7F2}">
      <dgm:prSet/>
      <dgm:spPr/>
      <dgm:t>
        <a:bodyPr/>
        <a:lstStyle/>
        <a:p>
          <a:endParaRPr lang="lt-LT"/>
        </a:p>
      </dgm:t>
    </dgm:pt>
    <dgm:pt modelId="{69EF792F-7400-40C9-B008-2024A8C39DCC}">
      <dgm:prSet custT="1"/>
      <dgm:spPr/>
      <dgm:t>
        <a:bodyPr/>
        <a:lstStyle/>
        <a:p>
          <a:r>
            <a:rPr lang="lt-LT" sz="1800" dirty="0" smtClean="0">
              <a:solidFill>
                <a:schemeClr val="tx1"/>
              </a:solidFill>
            </a:rPr>
            <a:t>Panevėžio rajono Berčiūnų pagrindinė mokykla</a:t>
          </a:r>
          <a:endParaRPr lang="lt-LT" sz="1800" dirty="0">
            <a:solidFill>
              <a:schemeClr val="tx1"/>
            </a:solidFill>
          </a:endParaRPr>
        </a:p>
      </dgm:t>
    </dgm:pt>
    <dgm:pt modelId="{B88089C3-2E02-4F82-912A-F0204F754A02}" type="parTrans" cxnId="{4FA70770-E775-48D6-A743-14979C704663}">
      <dgm:prSet/>
      <dgm:spPr/>
      <dgm:t>
        <a:bodyPr/>
        <a:lstStyle/>
        <a:p>
          <a:endParaRPr lang="lt-LT"/>
        </a:p>
      </dgm:t>
    </dgm:pt>
    <dgm:pt modelId="{3EC54C8E-FF77-4426-AB74-697B0CF2EE2F}" type="sibTrans" cxnId="{4FA70770-E775-48D6-A743-14979C704663}">
      <dgm:prSet/>
      <dgm:spPr/>
      <dgm:t>
        <a:bodyPr/>
        <a:lstStyle/>
        <a:p>
          <a:endParaRPr lang="lt-LT"/>
        </a:p>
      </dgm:t>
    </dgm:pt>
    <dgm:pt modelId="{7B7A5C4A-7B87-4485-95F4-27885261732D}">
      <dgm:prSet custT="1"/>
      <dgm:spPr/>
      <dgm:t>
        <a:bodyPr/>
        <a:lstStyle/>
        <a:p>
          <a:r>
            <a:rPr lang="lt-LT" sz="1800" dirty="0" smtClean="0">
              <a:solidFill>
                <a:schemeClr val="tx1"/>
              </a:solidFill>
            </a:rPr>
            <a:t>Panevėžio rajono Krekenavos Mykolo Antanaičio gimnazija</a:t>
          </a:r>
          <a:endParaRPr lang="lt-LT" sz="1800" dirty="0">
            <a:solidFill>
              <a:schemeClr val="tx1"/>
            </a:solidFill>
          </a:endParaRPr>
        </a:p>
      </dgm:t>
    </dgm:pt>
    <dgm:pt modelId="{2E2BEEB3-C492-4611-92EB-E6868124C944}" type="parTrans" cxnId="{8F05CC69-8FC7-4FCF-B312-16C687E6F38D}">
      <dgm:prSet/>
      <dgm:spPr/>
      <dgm:t>
        <a:bodyPr/>
        <a:lstStyle/>
        <a:p>
          <a:endParaRPr lang="lt-LT"/>
        </a:p>
      </dgm:t>
    </dgm:pt>
    <dgm:pt modelId="{256BDADB-72CA-43B0-AF69-0A2890E92AE1}" type="sibTrans" cxnId="{8F05CC69-8FC7-4FCF-B312-16C687E6F38D}">
      <dgm:prSet/>
      <dgm:spPr/>
      <dgm:t>
        <a:bodyPr/>
        <a:lstStyle/>
        <a:p>
          <a:endParaRPr lang="lt-LT"/>
        </a:p>
      </dgm:t>
    </dgm:pt>
    <dgm:pt modelId="{C9597197-9A9B-4F72-BBC2-91401975DE70}">
      <dgm:prSet custT="1"/>
      <dgm:spPr/>
      <dgm:t>
        <a:bodyPr/>
        <a:lstStyle/>
        <a:p>
          <a:r>
            <a:rPr lang="lt-LT" sz="1600" dirty="0" smtClean="0">
              <a:solidFill>
                <a:schemeClr val="tx1"/>
              </a:solidFill>
              <a:latin typeface="Bookman Old Style" pitchFamily="18" charset="0"/>
            </a:rPr>
            <a:t>Panevėžio rajono </a:t>
          </a:r>
          <a:r>
            <a:rPr lang="lt-LT" sz="1600" dirty="0" err="1" smtClean="0">
              <a:solidFill>
                <a:schemeClr val="tx1"/>
              </a:solidFill>
              <a:latin typeface="Bookman Old Style" pitchFamily="18" charset="0"/>
            </a:rPr>
            <a:t>Linkaučių</a:t>
          </a:r>
          <a:r>
            <a:rPr lang="lt-LT" sz="1600" dirty="0" smtClean="0">
              <a:solidFill>
                <a:schemeClr val="tx1"/>
              </a:solidFill>
              <a:latin typeface="Bookman Old Style" pitchFamily="18" charset="0"/>
            </a:rPr>
            <a:t> pagrindinė mokykla</a:t>
          </a:r>
          <a:endParaRPr lang="lt-LT" sz="1600" dirty="0">
            <a:solidFill>
              <a:schemeClr val="tx1"/>
            </a:solidFill>
            <a:latin typeface="Bookman Old Style" pitchFamily="18" charset="0"/>
          </a:endParaRPr>
        </a:p>
      </dgm:t>
    </dgm:pt>
    <dgm:pt modelId="{F595A2BA-039A-452E-BD0F-7133365DB4AF}" type="parTrans" cxnId="{05026E19-6D6C-4031-9083-D60B823BBFFB}">
      <dgm:prSet/>
      <dgm:spPr/>
      <dgm:t>
        <a:bodyPr/>
        <a:lstStyle/>
        <a:p>
          <a:endParaRPr lang="lt-LT"/>
        </a:p>
      </dgm:t>
    </dgm:pt>
    <dgm:pt modelId="{66F53185-9133-495A-A64A-49ED8ED30758}" type="sibTrans" cxnId="{05026E19-6D6C-4031-9083-D60B823BBFFB}">
      <dgm:prSet/>
      <dgm:spPr/>
      <dgm:t>
        <a:bodyPr/>
        <a:lstStyle/>
        <a:p>
          <a:endParaRPr lang="lt-LT"/>
        </a:p>
      </dgm:t>
    </dgm:pt>
    <dgm:pt modelId="{EC240652-CADE-4FF8-BC71-D705C75A27C2}">
      <dgm:prSet custT="1"/>
      <dgm:spPr/>
      <dgm:t>
        <a:bodyPr/>
        <a:lstStyle/>
        <a:p>
          <a:r>
            <a:rPr lang="lt-LT" sz="1600" dirty="0" smtClean="0">
              <a:solidFill>
                <a:schemeClr val="tx1"/>
              </a:solidFill>
              <a:latin typeface="Bookman Old Style" pitchFamily="18" charset="0"/>
            </a:rPr>
            <a:t>Panevėžio Senvagės pagrindinė mokykla</a:t>
          </a:r>
          <a:endParaRPr lang="lt-LT" sz="1600" dirty="0">
            <a:solidFill>
              <a:schemeClr val="tx1"/>
            </a:solidFill>
            <a:latin typeface="Bookman Old Style" pitchFamily="18" charset="0"/>
          </a:endParaRPr>
        </a:p>
      </dgm:t>
    </dgm:pt>
    <dgm:pt modelId="{A49E2E43-CB79-42D8-9ED7-8F3C15B04064}" type="parTrans" cxnId="{9684C93D-587E-45B0-845D-71D734D61ADB}">
      <dgm:prSet/>
      <dgm:spPr/>
      <dgm:t>
        <a:bodyPr/>
        <a:lstStyle/>
        <a:p>
          <a:endParaRPr lang="lt-LT"/>
        </a:p>
      </dgm:t>
    </dgm:pt>
    <dgm:pt modelId="{FC6AA801-FC94-46B6-9FFF-419C313F6E2E}" type="sibTrans" cxnId="{9684C93D-587E-45B0-845D-71D734D61ADB}">
      <dgm:prSet/>
      <dgm:spPr/>
      <dgm:t>
        <a:bodyPr/>
        <a:lstStyle/>
        <a:p>
          <a:endParaRPr lang="lt-LT"/>
        </a:p>
      </dgm:t>
    </dgm:pt>
    <dgm:pt modelId="{B0A17D13-FC34-485E-B6A4-C1DEFC9AD17B}" type="pres">
      <dgm:prSet presAssocID="{EAE40E3D-78CB-4D36-90E7-4D387651C062}" presName="linearFlow" presStyleCnt="0">
        <dgm:presLayoutVars>
          <dgm:dir/>
          <dgm:resizeHandles val="exact"/>
        </dgm:presLayoutVars>
      </dgm:prSet>
      <dgm:spPr/>
      <dgm:t>
        <a:bodyPr/>
        <a:lstStyle/>
        <a:p>
          <a:endParaRPr lang="lt-LT"/>
        </a:p>
      </dgm:t>
    </dgm:pt>
    <dgm:pt modelId="{5583C8A6-7498-4AE6-BCFB-6384D283EB00}" type="pres">
      <dgm:prSet presAssocID="{EE9CCEF6-0041-40CD-9E8C-88C6268A27E0}" presName="composite" presStyleCnt="0"/>
      <dgm:spPr/>
    </dgm:pt>
    <dgm:pt modelId="{92A04A47-7D08-4C2D-8740-A218157C5250}" type="pres">
      <dgm:prSet presAssocID="{EE9CCEF6-0041-40CD-9E8C-88C6268A27E0}" presName="imgShp" presStyleLbl="fgImgPlace1" presStyleIdx="0" presStyleCnt="10" custScaleX="748950" custScaleY="696877" custLinFactX="-271008" custLinFactY="100000" custLinFactNeighborX="-300000" custLinFactNeighborY="165525"/>
      <dgm:spPr>
        <a:blipFill rotWithShape="1">
          <a:blip xmlns:r="http://schemas.openxmlformats.org/officeDocument/2006/relationships" r:embed="rId1"/>
          <a:stretch>
            <a:fillRect/>
          </a:stretch>
        </a:blipFill>
      </dgm:spPr>
    </dgm:pt>
    <dgm:pt modelId="{19FE9251-5A55-49B7-828F-E3DCA6C88AE0}" type="pres">
      <dgm:prSet presAssocID="{EE9CCEF6-0041-40CD-9E8C-88C6268A27E0}" presName="txShp" presStyleLbl="node1" presStyleIdx="0" presStyleCnt="10" custScaleY="384651" custLinFactY="100000" custLinFactNeighborX="-1952" custLinFactNeighborY="187089">
        <dgm:presLayoutVars>
          <dgm:bulletEnabled val="1"/>
        </dgm:presLayoutVars>
      </dgm:prSet>
      <dgm:spPr/>
      <dgm:t>
        <a:bodyPr/>
        <a:lstStyle/>
        <a:p>
          <a:endParaRPr lang="lt-LT"/>
        </a:p>
      </dgm:t>
    </dgm:pt>
    <dgm:pt modelId="{96E7A2C6-AA47-4A4F-BDDB-62AD7419FF72}" type="pres">
      <dgm:prSet presAssocID="{E5ED72BB-FEAC-49E0-A5FF-6408071DCFCA}" presName="spacing" presStyleCnt="0"/>
      <dgm:spPr/>
    </dgm:pt>
    <dgm:pt modelId="{C4A7A979-D282-4311-89DC-9CD1236FD1A6}" type="pres">
      <dgm:prSet presAssocID="{EE9AD152-2DD3-41D8-9DAF-0E0873FA6B48}" presName="composite" presStyleCnt="0"/>
      <dgm:spPr/>
    </dgm:pt>
    <dgm:pt modelId="{7F911E12-4E89-430F-ACE7-90C43ED108F0}" type="pres">
      <dgm:prSet presAssocID="{EE9AD152-2DD3-41D8-9DAF-0E0873FA6B48}" presName="imgShp" presStyleLbl="fgImgPlace1" presStyleIdx="1" presStyleCnt="10" custScaleX="723390" custScaleY="666503" custLinFactX="-600000" custLinFactY="100000" custLinFactNeighborX="-695347" custLinFactNeighborY="114534"/>
      <dgm:spPr>
        <a:blipFill rotWithShape="1">
          <a:blip xmlns:r="http://schemas.openxmlformats.org/officeDocument/2006/relationships" r:embed="rId2"/>
          <a:stretch>
            <a:fillRect/>
          </a:stretch>
        </a:blipFill>
      </dgm:spPr>
    </dgm:pt>
    <dgm:pt modelId="{A1DFFF87-236C-45D2-935A-E95DC07F7177}" type="pres">
      <dgm:prSet presAssocID="{EE9AD152-2DD3-41D8-9DAF-0E0873FA6B48}" presName="txShp" presStyleLbl="node1" presStyleIdx="1" presStyleCnt="10" custScaleY="330290" custLinFactY="100000" custLinFactNeighborX="-13159" custLinFactNeighborY="121249">
        <dgm:presLayoutVars>
          <dgm:bulletEnabled val="1"/>
        </dgm:presLayoutVars>
      </dgm:prSet>
      <dgm:spPr/>
      <dgm:t>
        <a:bodyPr/>
        <a:lstStyle/>
        <a:p>
          <a:endParaRPr lang="lt-LT"/>
        </a:p>
      </dgm:t>
    </dgm:pt>
    <dgm:pt modelId="{274B6FA1-3068-41B0-AB96-4B779B5E33C3}" type="pres">
      <dgm:prSet presAssocID="{2685032C-37B9-4B04-9B95-BCB7B8D3E917}" presName="spacing" presStyleCnt="0"/>
      <dgm:spPr/>
    </dgm:pt>
    <dgm:pt modelId="{072011E2-3CC9-401E-B300-6D9D3F6A3E5E}" type="pres">
      <dgm:prSet presAssocID="{96B76717-07DB-4676-99F5-A96FD0EF8EE6}" presName="composite" presStyleCnt="0"/>
      <dgm:spPr/>
    </dgm:pt>
    <dgm:pt modelId="{FC64CA42-11E6-40C7-BF55-052602979847}" type="pres">
      <dgm:prSet presAssocID="{96B76717-07DB-4676-99F5-A96FD0EF8EE6}" presName="imgShp" presStyleLbl="fgImgPlace1" presStyleIdx="2" presStyleCnt="10" custScaleX="664948" custScaleY="674100" custLinFactX="-200000" custLinFactY="34170" custLinFactNeighborX="-234900" custLinFactNeighborY="100000"/>
      <dgm:spPr>
        <a:blipFill rotWithShape="1">
          <a:blip xmlns:r="http://schemas.openxmlformats.org/officeDocument/2006/relationships" r:embed="rId3"/>
          <a:stretch>
            <a:fillRect/>
          </a:stretch>
        </a:blipFill>
      </dgm:spPr>
    </dgm:pt>
    <dgm:pt modelId="{DEC15AD4-8CCC-484E-8625-BF9D520CC38C}" type="pres">
      <dgm:prSet presAssocID="{96B76717-07DB-4676-99F5-A96FD0EF8EE6}" presName="txShp" presStyleLbl="node1" presStyleIdx="2" presStyleCnt="10" custScaleY="351126" custLinFactY="32240" custLinFactNeighborX="-841" custLinFactNeighborY="100000">
        <dgm:presLayoutVars>
          <dgm:bulletEnabled val="1"/>
        </dgm:presLayoutVars>
      </dgm:prSet>
      <dgm:spPr/>
      <dgm:t>
        <a:bodyPr/>
        <a:lstStyle/>
        <a:p>
          <a:endParaRPr lang="lt-LT"/>
        </a:p>
      </dgm:t>
    </dgm:pt>
    <dgm:pt modelId="{DE684E52-72BE-423E-8176-3BA84F8703AC}" type="pres">
      <dgm:prSet presAssocID="{ACEA1B31-4942-4E91-8139-A4C6B5F584A7}" presName="spacing" presStyleCnt="0"/>
      <dgm:spPr/>
    </dgm:pt>
    <dgm:pt modelId="{86BAB7BA-14ED-4B22-A6AE-EA6CB80A478E}" type="pres">
      <dgm:prSet presAssocID="{EF60212B-EF5B-4CEA-93DA-8666AAAEE91D}" presName="composite" presStyleCnt="0"/>
      <dgm:spPr/>
    </dgm:pt>
    <dgm:pt modelId="{C416F822-FE78-4D53-89EC-A2FAD3923380}" type="pres">
      <dgm:prSet presAssocID="{EF60212B-EF5B-4CEA-93DA-8666AAAEE91D}" presName="imgShp" presStyleLbl="fgImgPlace1" presStyleIdx="3" presStyleCnt="10" custScaleX="781548" custScaleY="639510" custLinFactX="-583577" custLinFactNeighborX="-600000" custLinFactNeighborY="-14712"/>
      <dgm:spPr>
        <a:blipFill rotWithShape="1">
          <a:blip xmlns:r="http://schemas.openxmlformats.org/officeDocument/2006/relationships" r:embed="rId4"/>
          <a:stretch>
            <a:fillRect/>
          </a:stretch>
        </a:blipFill>
      </dgm:spPr>
    </dgm:pt>
    <dgm:pt modelId="{30CCE8E1-6531-44E2-A31A-DFB864672744}" type="pres">
      <dgm:prSet presAssocID="{EF60212B-EF5B-4CEA-93DA-8666AAAEE91D}" presName="txShp" presStyleLbl="node1" presStyleIdx="3" presStyleCnt="10" custScaleY="454637" custLinFactNeighborX="-10064" custLinFactNeighborY="89347">
        <dgm:presLayoutVars>
          <dgm:bulletEnabled val="1"/>
        </dgm:presLayoutVars>
      </dgm:prSet>
      <dgm:spPr/>
      <dgm:t>
        <a:bodyPr/>
        <a:lstStyle/>
        <a:p>
          <a:endParaRPr lang="lt-LT"/>
        </a:p>
      </dgm:t>
    </dgm:pt>
    <dgm:pt modelId="{E93DF8A2-33C1-4076-8F50-5415FCC3C73C}" type="pres">
      <dgm:prSet presAssocID="{9CA34A37-6352-4DBB-9298-080B45043038}" presName="spacing" presStyleCnt="0"/>
      <dgm:spPr/>
    </dgm:pt>
    <dgm:pt modelId="{98E07083-39D1-4642-9320-63EE63DD1EED}" type="pres">
      <dgm:prSet presAssocID="{4E0244F8-8C94-424E-8C41-DDDC65B50F47}" presName="composite" presStyleCnt="0"/>
      <dgm:spPr/>
    </dgm:pt>
    <dgm:pt modelId="{9482AB2A-9A25-46AF-94D4-ACE940E8D6CD}" type="pres">
      <dgm:prSet presAssocID="{4E0244F8-8C94-424E-8C41-DDDC65B50F47}" presName="imgShp" presStyleLbl="fgImgPlace1" presStyleIdx="4" presStyleCnt="10" custScaleX="598187" custScaleY="589039" custLinFactX="-192847" custLinFactNeighborX="-200000" custLinFactNeighborY="52166"/>
      <dgm:spPr>
        <a:blipFill rotWithShape="1">
          <a:blip xmlns:r="http://schemas.openxmlformats.org/officeDocument/2006/relationships" r:embed="rId5"/>
          <a:stretch>
            <a:fillRect/>
          </a:stretch>
        </a:blipFill>
      </dgm:spPr>
    </dgm:pt>
    <dgm:pt modelId="{9E60B190-E38F-4FF5-A0F4-34738BB8CBB5}" type="pres">
      <dgm:prSet presAssocID="{4E0244F8-8C94-424E-8C41-DDDC65B50F47}" presName="txShp" presStyleLbl="node1" presStyleIdx="4" presStyleCnt="10" custScaleY="333732" custLinFactNeighborX="-833" custLinFactNeighborY="68478">
        <dgm:presLayoutVars>
          <dgm:bulletEnabled val="1"/>
        </dgm:presLayoutVars>
      </dgm:prSet>
      <dgm:spPr/>
      <dgm:t>
        <a:bodyPr/>
        <a:lstStyle/>
        <a:p>
          <a:endParaRPr lang="lt-LT"/>
        </a:p>
      </dgm:t>
    </dgm:pt>
    <dgm:pt modelId="{4F01ADD7-5746-4315-9F20-CA816391377A}" type="pres">
      <dgm:prSet presAssocID="{45C95380-634B-4163-95F9-57A40AD612F3}" presName="spacing" presStyleCnt="0"/>
      <dgm:spPr/>
    </dgm:pt>
    <dgm:pt modelId="{BD88B7AD-1385-4DCB-9666-BDB192F3C652}" type="pres">
      <dgm:prSet presAssocID="{69EF792F-7400-40C9-B008-2024A8C39DCC}" presName="composite" presStyleCnt="0"/>
      <dgm:spPr/>
    </dgm:pt>
    <dgm:pt modelId="{0BB045DB-5DBB-4758-9710-3DD6175D1C5D}" type="pres">
      <dgm:prSet presAssocID="{69EF792F-7400-40C9-B008-2024A8C39DCC}" presName="imgShp" presStyleLbl="fgImgPlace1" presStyleIdx="5" presStyleCnt="10" custScaleX="721987" custScaleY="615796" custLinFactX="-500000" custLinFactNeighborX="-528555" custLinFactNeighborY="74204"/>
      <dgm:spPr>
        <a:blipFill rotWithShape="1">
          <a:blip xmlns:r="http://schemas.openxmlformats.org/officeDocument/2006/relationships" r:embed="rId6"/>
          <a:stretch>
            <a:fillRect/>
          </a:stretch>
        </a:blipFill>
      </dgm:spPr>
    </dgm:pt>
    <dgm:pt modelId="{698851EB-A1E2-4147-BA6E-C987DB7A38D7}" type="pres">
      <dgm:prSet presAssocID="{69EF792F-7400-40C9-B008-2024A8C39DCC}" presName="txShp" presStyleLbl="node1" presStyleIdx="5" presStyleCnt="10" custScaleY="358084" custLinFactNeighborX="-8477" custLinFactNeighborY="8418">
        <dgm:presLayoutVars>
          <dgm:bulletEnabled val="1"/>
        </dgm:presLayoutVars>
      </dgm:prSet>
      <dgm:spPr/>
      <dgm:t>
        <a:bodyPr/>
        <a:lstStyle/>
        <a:p>
          <a:endParaRPr lang="lt-LT"/>
        </a:p>
      </dgm:t>
    </dgm:pt>
    <dgm:pt modelId="{13D14EEE-4443-4A46-837A-04F71EE325EE}" type="pres">
      <dgm:prSet presAssocID="{3EC54C8E-FF77-4426-AB74-697B0CF2EE2F}" presName="spacing" presStyleCnt="0"/>
      <dgm:spPr/>
    </dgm:pt>
    <dgm:pt modelId="{2D821640-81EC-4968-8F9D-81E069161230}" type="pres">
      <dgm:prSet presAssocID="{7B7A5C4A-7B87-4485-95F4-27885261732D}" presName="composite" presStyleCnt="0"/>
      <dgm:spPr/>
    </dgm:pt>
    <dgm:pt modelId="{DA53B7D7-5BF2-4A5C-825A-CF8C494D6A8A}" type="pres">
      <dgm:prSet presAssocID="{7B7A5C4A-7B87-4485-95F4-27885261732D}" presName="imgShp" presStyleLbl="fgImgPlace1" presStyleIdx="6" presStyleCnt="10" custScaleX="741834" custScaleY="647387" custLinFactX="-196426" custLinFactY="9757" custLinFactNeighborX="-200000" custLinFactNeighborY="100000"/>
      <dgm:spPr>
        <a:blipFill rotWithShape="1">
          <a:blip xmlns:r="http://schemas.openxmlformats.org/officeDocument/2006/relationships" r:embed="rId7"/>
          <a:stretch>
            <a:fillRect/>
          </a:stretch>
        </a:blipFill>
      </dgm:spPr>
    </dgm:pt>
    <dgm:pt modelId="{72BD62D7-41C5-4497-918F-DEF0AC885852}" type="pres">
      <dgm:prSet presAssocID="{7B7A5C4A-7B87-4485-95F4-27885261732D}" presName="txShp" presStyleLbl="node1" presStyleIdx="6" presStyleCnt="10" custScaleY="827085" custLinFactNeighborX="3751" custLinFactNeighborY="43548">
        <dgm:presLayoutVars>
          <dgm:bulletEnabled val="1"/>
        </dgm:presLayoutVars>
      </dgm:prSet>
      <dgm:spPr/>
      <dgm:t>
        <a:bodyPr/>
        <a:lstStyle/>
        <a:p>
          <a:endParaRPr lang="lt-LT"/>
        </a:p>
      </dgm:t>
    </dgm:pt>
    <dgm:pt modelId="{189EAF29-D960-4E93-9C3B-886DE8D47995}" type="pres">
      <dgm:prSet presAssocID="{256BDADB-72CA-43B0-AF69-0A2890E92AE1}" presName="spacing" presStyleCnt="0"/>
      <dgm:spPr/>
    </dgm:pt>
    <dgm:pt modelId="{FD05D55E-D35A-4BFA-8BEA-1F975FABD5C0}" type="pres">
      <dgm:prSet presAssocID="{C9597197-9A9B-4F72-BBC2-91401975DE70}" presName="composite" presStyleCnt="0"/>
      <dgm:spPr/>
    </dgm:pt>
    <dgm:pt modelId="{4580D27C-6DE7-4419-B59C-52B725A329EF}" type="pres">
      <dgm:prSet presAssocID="{C9597197-9A9B-4F72-BBC2-91401975DE70}" presName="imgShp" presStyleLbl="fgImgPlace1" presStyleIdx="7" presStyleCnt="10" custScaleX="634830" custScaleY="675092" custLinFactX="-439030" custLinFactY="71952" custLinFactNeighborX="-500000" custLinFactNeighborY="100000"/>
      <dgm:spPr>
        <a:blipFill rotWithShape="1">
          <a:blip xmlns:r="http://schemas.openxmlformats.org/officeDocument/2006/relationships" r:embed="rId8"/>
          <a:stretch>
            <a:fillRect/>
          </a:stretch>
        </a:blipFill>
      </dgm:spPr>
    </dgm:pt>
    <dgm:pt modelId="{86A73563-B7DE-45B9-9364-F0C1CA99DF79}" type="pres">
      <dgm:prSet presAssocID="{C9597197-9A9B-4F72-BBC2-91401975DE70}" presName="txShp" presStyleLbl="node1" presStyleIdx="7" presStyleCnt="10" custScaleY="414427" custLinFactY="50948" custLinFactNeighborX="-8081" custLinFactNeighborY="100000">
        <dgm:presLayoutVars>
          <dgm:bulletEnabled val="1"/>
        </dgm:presLayoutVars>
      </dgm:prSet>
      <dgm:spPr/>
      <dgm:t>
        <a:bodyPr/>
        <a:lstStyle/>
        <a:p>
          <a:endParaRPr lang="lt-LT"/>
        </a:p>
      </dgm:t>
    </dgm:pt>
    <dgm:pt modelId="{36302E36-8EC2-40F4-B853-C19666EC0254}" type="pres">
      <dgm:prSet presAssocID="{66F53185-9133-495A-A64A-49ED8ED30758}" presName="spacing" presStyleCnt="0"/>
      <dgm:spPr/>
    </dgm:pt>
    <dgm:pt modelId="{3C89F2CE-F12A-44C1-B70F-94678BDDB991}" type="pres">
      <dgm:prSet presAssocID="{F34BC653-4F7F-4DD3-8C7A-9BEEBB23AA52}" presName="composite" presStyleCnt="0"/>
      <dgm:spPr/>
    </dgm:pt>
    <dgm:pt modelId="{17683CEB-0704-4B84-B5F3-62D3361D065B}" type="pres">
      <dgm:prSet presAssocID="{F34BC653-4F7F-4DD3-8C7A-9BEEBB23AA52}" presName="imgShp" presStyleLbl="fgImgPlace1" presStyleIdx="8" presStyleCnt="10" custScaleX="694409" custScaleY="577351" custLinFactX="-86849" custLinFactNeighborX="-100000" custLinFactNeighborY="85343"/>
      <dgm:spPr>
        <a:blipFill rotWithShape="1">
          <a:blip xmlns:r="http://schemas.openxmlformats.org/officeDocument/2006/relationships" r:embed="rId9"/>
          <a:stretch>
            <a:fillRect/>
          </a:stretch>
        </a:blipFill>
      </dgm:spPr>
    </dgm:pt>
    <dgm:pt modelId="{0CDA8BAC-F094-4AE8-B4D4-633B96F62E8E}" type="pres">
      <dgm:prSet presAssocID="{F34BC653-4F7F-4DD3-8C7A-9BEEBB23AA52}" presName="txShp" presStyleLbl="node1" presStyleIdx="8" presStyleCnt="10" custScaleY="412082" custLinFactY="22161" custLinFactNeighborX="4835" custLinFactNeighborY="100000">
        <dgm:presLayoutVars>
          <dgm:bulletEnabled val="1"/>
        </dgm:presLayoutVars>
      </dgm:prSet>
      <dgm:spPr/>
      <dgm:t>
        <a:bodyPr/>
        <a:lstStyle/>
        <a:p>
          <a:endParaRPr lang="lt-LT"/>
        </a:p>
      </dgm:t>
    </dgm:pt>
    <dgm:pt modelId="{38CC5470-6C1B-48D4-89ED-FCD18B7E40A4}" type="pres">
      <dgm:prSet presAssocID="{DF797AB9-9D77-4DCC-931F-805FFD9A23E8}" presName="spacing" presStyleCnt="0"/>
      <dgm:spPr/>
    </dgm:pt>
    <dgm:pt modelId="{3C1B7CB1-CBFF-412E-9BBF-2425F52016FA}" type="pres">
      <dgm:prSet presAssocID="{EC240652-CADE-4FF8-BC71-D705C75A27C2}" presName="composite" presStyleCnt="0"/>
      <dgm:spPr/>
    </dgm:pt>
    <dgm:pt modelId="{5C05FD8A-D1F6-486F-AD5F-49A3E826903A}" type="pres">
      <dgm:prSet presAssocID="{EC240652-CADE-4FF8-BC71-D705C75A27C2}" presName="imgShp" presStyleLbl="fgImgPlace1" presStyleIdx="9" presStyleCnt="10" custScaleX="739486" custScaleY="610607" custLinFactX="-400000" custLinFactNeighborX="-476268" custLinFactNeighborY="-17095"/>
      <dgm:spPr>
        <a:blipFill rotWithShape="1">
          <a:blip xmlns:r="http://schemas.openxmlformats.org/officeDocument/2006/relationships" r:embed="rId10"/>
          <a:stretch>
            <a:fillRect/>
          </a:stretch>
        </a:blipFill>
      </dgm:spPr>
    </dgm:pt>
    <dgm:pt modelId="{A6DCFBF3-7F0D-4514-9FA2-26D4A3D16082}" type="pres">
      <dgm:prSet presAssocID="{EC240652-CADE-4FF8-BC71-D705C75A27C2}" presName="txShp" presStyleLbl="node1" presStyleIdx="9" presStyleCnt="10" custScaleY="340264" custLinFactY="11078" custLinFactNeighborX="-5752" custLinFactNeighborY="100000">
        <dgm:presLayoutVars>
          <dgm:bulletEnabled val="1"/>
        </dgm:presLayoutVars>
      </dgm:prSet>
      <dgm:spPr/>
      <dgm:t>
        <a:bodyPr/>
        <a:lstStyle/>
        <a:p>
          <a:endParaRPr lang="lt-LT"/>
        </a:p>
      </dgm:t>
    </dgm:pt>
  </dgm:ptLst>
  <dgm:cxnLst>
    <dgm:cxn modelId="{25853FD6-7CCB-4118-B739-4BCFDF268F37}" type="presOf" srcId="{EE9AD152-2DD3-41D8-9DAF-0E0873FA6B48}" destId="{A1DFFF87-236C-45D2-935A-E95DC07F7177}" srcOrd="0" destOrd="0" presId="urn:microsoft.com/office/officeart/2005/8/layout/vList3#1"/>
    <dgm:cxn modelId="{68DBAEF5-1307-44ED-858D-33AFDE534141}" type="presOf" srcId="{69EF792F-7400-40C9-B008-2024A8C39DCC}" destId="{698851EB-A1E2-4147-BA6E-C987DB7A38D7}" srcOrd="0" destOrd="0" presId="urn:microsoft.com/office/officeart/2005/8/layout/vList3#1"/>
    <dgm:cxn modelId="{40343991-0AC6-471F-B3DF-711668F59B51}" type="presOf" srcId="{EC240652-CADE-4FF8-BC71-D705C75A27C2}" destId="{A6DCFBF3-7F0D-4514-9FA2-26D4A3D16082}" srcOrd="0" destOrd="0" presId="urn:microsoft.com/office/officeart/2005/8/layout/vList3#1"/>
    <dgm:cxn modelId="{8F05CC69-8FC7-4FCF-B312-16C687E6F38D}" srcId="{EAE40E3D-78CB-4D36-90E7-4D387651C062}" destId="{7B7A5C4A-7B87-4485-95F4-27885261732D}" srcOrd="6" destOrd="0" parTransId="{2E2BEEB3-C492-4611-92EB-E6868124C944}" sibTransId="{256BDADB-72CA-43B0-AF69-0A2890E92AE1}"/>
    <dgm:cxn modelId="{62B7D74D-4B39-4BED-952B-11D12601EE5E}" srcId="{EAE40E3D-78CB-4D36-90E7-4D387651C062}" destId="{96B76717-07DB-4676-99F5-A96FD0EF8EE6}" srcOrd="2" destOrd="0" parTransId="{2E57EE58-ECFA-40AA-AC75-3BB52CF14E17}" sibTransId="{ACEA1B31-4942-4E91-8139-A4C6B5F584A7}"/>
    <dgm:cxn modelId="{93DECB78-0829-441E-9FCB-5F1E901F678A}" type="presOf" srcId="{EF60212B-EF5B-4CEA-93DA-8666AAAEE91D}" destId="{30CCE8E1-6531-44E2-A31A-DFB864672744}" srcOrd="0" destOrd="0" presId="urn:microsoft.com/office/officeart/2005/8/layout/vList3#1"/>
    <dgm:cxn modelId="{05026E19-6D6C-4031-9083-D60B823BBFFB}" srcId="{EAE40E3D-78CB-4D36-90E7-4D387651C062}" destId="{C9597197-9A9B-4F72-BBC2-91401975DE70}" srcOrd="7" destOrd="0" parTransId="{F595A2BA-039A-452E-BD0F-7133365DB4AF}" sibTransId="{66F53185-9133-495A-A64A-49ED8ED30758}"/>
    <dgm:cxn modelId="{427E8AED-DE01-4989-89B6-E4E7C23A9483}" type="presOf" srcId="{EAE40E3D-78CB-4D36-90E7-4D387651C062}" destId="{B0A17D13-FC34-485E-B6A4-C1DEFC9AD17B}" srcOrd="0" destOrd="0" presId="urn:microsoft.com/office/officeart/2005/8/layout/vList3#1"/>
    <dgm:cxn modelId="{CC944A66-891B-4276-8A99-728E3C894E51}" type="presOf" srcId="{4E0244F8-8C94-424E-8C41-DDDC65B50F47}" destId="{9E60B190-E38F-4FF5-A0F4-34738BB8CBB5}" srcOrd="0" destOrd="0" presId="urn:microsoft.com/office/officeart/2005/8/layout/vList3#1"/>
    <dgm:cxn modelId="{077C553B-9323-48FD-A217-7C50C0C5166F}" srcId="{EAE40E3D-78CB-4D36-90E7-4D387651C062}" destId="{F34BC653-4F7F-4DD3-8C7A-9BEEBB23AA52}" srcOrd="8" destOrd="0" parTransId="{C02399FA-0455-42F0-B92A-7BD8B81805BD}" sibTransId="{DF797AB9-9D77-4DCC-931F-805FFD9A23E8}"/>
    <dgm:cxn modelId="{F45FD619-8553-412B-AC3E-D28E78187967}" srcId="{EAE40E3D-78CB-4D36-90E7-4D387651C062}" destId="{EF60212B-EF5B-4CEA-93DA-8666AAAEE91D}" srcOrd="3" destOrd="0" parTransId="{8E7349FE-C451-4EAA-967A-7FD88390FCE7}" sibTransId="{9CA34A37-6352-4DBB-9298-080B45043038}"/>
    <dgm:cxn modelId="{A5B59CA9-2B48-42A0-BCCA-BEB8834BE90D}" type="presOf" srcId="{96B76717-07DB-4676-99F5-A96FD0EF8EE6}" destId="{DEC15AD4-8CCC-484E-8625-BF9D520CC38C}" srcOrd="0" destOrd="0" presId="urn:microsoft.com/office/officeart/2005/8/layout/vList3#1"/>
    <dgm:cxn modelId="{93704652-0BA3-4552-9C0C-9211034E212F}" type="presOf" srcId="{F34BC653-4F7F-4DD3-8C7A-9BEEBB23AA52}" destId="{0CDA8BAC-F094-4AE8-B4D4-633B96F62E8E}" srcOrd="0" destOrd="0" presId="urn:microsoft.com/office/officeart/2005/8/layout/vList3#1"/>
    <dgm:cxn modelId="{4FA70770-E775-48D6-A743-14979C704663}" srcId="{EAE40E3D-78CB-4D36-90E7-4D387651C062}" destId="{69EF792F-7400-40C9-B008-2024A8C39DCC}" srcOrd="5" destOrd="0" parTransId="{B88089C3-2E02-4F82-912A-F0204F754A02}" sibTransId="{3EC54C8E-FF77-4426-AB74-697B0CF2EE2F}"/>
    <dgm:cxn modelId="{32421B20-7157-4965-BA65-F85C1DB0C9C4}" type="presOf" srcId="{7B7A5C4A-7B87-4485-95F4-27885261732D}" destId="{72BD62D7-41C5-4497-918F-DEF0AC885852}" srcOrd="0" destOrd="0" presId="urn:microsoft.com/office/officeart/2005/8/layout/vList3#1"/>
    <dgm:cxn modelId="{0E481327-F331-4ACB-B8A2-16991079D9D3}" srcId="{EAE40E3D-78CB-4D36-90E7-4D387651C062}" destId="{EE9AD152-2DD3-41D8-9DAF-0E0873FA6B48}" srcOrd="1" destOrd="0" parTransId="{A1969A38-5EBE-4FC1-8AF1-513B61E69BDE}" sibTransId="{2685032C-37B9-4B04-9B95-BCB7B8D3E917}"/>
    <dgm:cxn modelId="{9684C93D-587E-45B0-845D-71D734D61ADB}" srcId="{EAE40E3D-78CB-4D36-90E7-4D387651C062}" destId="{EC240652-CADE-4FF8-BC71-D705C75A27C2}" srcOrd="9" destOrd="0" parTransId="{A49E2E43-CB79-42D8-9ED7-8F3C15B04064}" sibTransId="{FC6AA801-FC94-46B6-9FFF-419C313F6E2E}"/>
    <dgm:cxn modelId="{F544B3A2-9256-4C1A-A3F0-6D568DF6D595}" type="presOf" srcId="{C9597197-9A9B-4F72-BBC2-91401975DE70}" destId="{86A73563-B7DE-45B9-9364-F0C1CA99DF79}" srcOrd="0" destOrd="0" presId="urn:microsoft.com/office/officeart/2005/8/layout/vList3#1"/>
    <dgm:cxn modelId="{92814749-48D1-491B-87D5-DFA0EF8F94BA}" type="presOf" srcId="{EE9CCEF6-0041-40CD-9E8C-88C6268A27E0}" destId="{19FE9251-5A55-49B7-828F-E3DCA6C88AE0}" srcOrd="0" destOrd="0" presId="urn:microsoft.com/office/officeart/2005/8/layout/vList3#1"/>
    <dgm:cxn modelId="{80122857-1620-4D13-B25A-5CC3B2FF169A}" srcId="{EAE40E3D-78CB-4D36-90E7-4D387651C062}" destId="{EE9CCEF6-0041-40CD-9E8C-88C6268A27E0}" srcOrd="0" destOrd="0" parTransId="{942C7AF8-6002-4540-B0E9-3A6EAA3F3790}" sibTransId="{E5ED72BB-FEAC-49E0-A5FF-6408071DCFCA}"/>
    <dgm:cxn modelId="{B09753F4-3C49-4569-8BFA-5F5204A3D7F2}" srcId="{EAE40E3D-78CB-4D36-90E7-4D387651C062}" destId="{4E0244F8-8C94-424E-8C41-DDDC65B50F47}" srcOrd="4" destOrd="0" parTransId="{37C7877A-5A53-42BA-866C-CCA5B61D4B13}" sibTransId="{45C95380-634B-4163-95F9-57A40AD612F3}"/>
    <dgm:cxn modelId="{3DAFF961-FBBF-4498-AF06-1E16E4DAF7FD}" type="presParOf" srcId="{B0A17D13-FC34-485E-B6A4-C1DEFC9AD17B}" destId="{5583C8A6-7498-4AE6-BCFB-6384D283EB00}" srcOrd="0" destOrd="0" presId="urn:microsoft.com/office/officeart/2005/8/layout/vList3#1"/>
    <dgm:cxn modelId="{C415ABA1-C6BD-44A6-8FAD-DE2E66D4150F}" type="presParOf" srcId="{5583C8A6-7498-4AE6-BCFB-6384D283EB00}" destId="{92A04A47-7D08-4C2D-8740-A218157C5250}" srcOrd="0" destOrd="0" presId="urn:microsoft.com/office/officeart/2005/8/layout/vList3#1"/>
    <dgm:cxn modelId="{47E7DC85-60AB-4825-AD7C-F71EE6417F72}" type="presParOf" srcId="{5583C8A6-7498-4AE6-BCFB-6384D283EB00}" destId="{19FE9251-5A55-49B7-828F-E3DCA6C88AE0}" srcOrd="1" destOrd="0" presId="urn:microsoft.com/office/officeart/2005/8/layout/vList3#1"/>
    <dgm:cxn modelId="{05421624-F9F6-45BA-A546-8DB2E6F2AC76}" type="presParOf" srcId="{B0A17D13-FC34-485E-B6A4-C1DEFC9AD17B}" destId="{96E7A2C6-AA47-4A4F-BDDB-62AD7419FF72}" srcOrd="1" destOrd="0" presId="urn:microsoft.com/office/officeart/2005/8/layout/vList3#1"/>
    <dgm:cxn modelId="{9FA9237A-A2E0-450B-94F6-964E8731F0BB}" type="presParOf" srcId="{B0A17D13-FC34-485E-B6A4-C1DEFC9AD17B}" destId="{C4A7A979-D282-4311-89DC-9CD1236FD1A6}" srcOrd="2" destOrd="0" presId="urn:microsoft.com/office/officeart/2005/8/layout/vList3#1"/>
    <dgm:cxn modelId="{C487ACE3-E7A0-4120-847A-1E60F8ABDD93}" type="presParOf" srcId="{C4A7A979-D282-4311-89DC-9CD1236FD1A6}" destId="{7F911E12-4E89-430F-ACE7-90C43ED108F0}" srcOrd="0" destOrd="0" presId="urn:microsoft.com/office/officeart/2005/8/layout/vList3#1"/>
    <dgm:cxn modelId="{21543C6A-59D5-4E25-B414-E43A79FA7358}" type="presParOf" srcId="{C4A7A979-D282-4311-89DC-9CD1236FD1A6}" destId="{A1DFFF87-236C-45D2-935A-E95DC07F7177}" srcOrd="1" destOrd="0" presId="urn:microsoft.com/office/officeart/2005/8/layout/vList3#1"/>
    <dgm:cxn modelId="{6D956F15-5F32-4A90-8516-89300D7FAAA2}" type="presParOf" srcId="{B0A17D13-FC34-485E-B6A4-C1DEFC9AD17B}" destId="{274B6FA1-3068-41B0-AB96-4B779B5E33C3}" srcOrd="3" destOrd="0" presId="urn:microsoft.com/office/officeart/2005/8/layout/vList3#1"/>
    <dgm:cxn modelId="{5CBC2C01-CFD4-4305-9FDA-5A0C12B41A04}" type="presParOf" srcId="{B0A17D13-FC34-485E-B6A4-C1DEFC9AD17B}" destId="{072011E2-3CC9-401E-B300-6D9D3F6A3E5E}" srcOrd="4" destOrd="0" presId="urn:microsoft.com/office/officeart/2005/8/layout/vList3#1"/>
    <dgm:cxn modelId="{18E0F752-7C45-4B96-9056-920DB7337731}" type="presParOf" srcId="{072011E2-3CC9-401E-B300-6D9D3F6A3E5E}" destId="{FC64CA42-11E6-40C7-BF55-052602979847}" srcOrd="0" destOrd="0" presId="urn:microsoft.com/office/officeart/2005/8/layout/vList3#1"/>
    <dgm:cxn modelId="{581748C7-C820-49E9-87BB-829AD0BAE122}" type="presParOf" srcId="{072011E2-3CC9-401E-B300-6D9D3F6A3E5E}" destId="{DEC15AD4-8CCC-484E-8625-BF9D520CC38C}" srcOrd="1" destOrd="0" presId="urn:microsoft.com/office/officeart/2005/8/layout/vList3#1"/>
    <dgm:cxn modelId="{701904E5-7D6C-49AD-A41F-31B9D513D58B}" type="presParOf" srcId="{B0A17D13-FC34-485E-B6A4-C1DEFC9AD17B}" destId="{DE684E52-72BE-423E-8176-3BA84F8703AC}" srcOrd="5" destOrd="0" presId="urn:microsoft.com/office/officeart/2005/8/layout/vList3#1"/>
    <dgm:cxn modelId="{547FBBD2-B6E3-4217-B1D1-6E64623CC919}" type="presParOf" srcId="{B0A17D13-FC34-485E-B6A4-C1DEFC9AD17B}" destId="{86BAB7BA-14ED-4B22-A6AE-EA6CB80A478E}" srcOrd="6" destOrd="0" presId="urn:microsoft.com/office/officeart/2005/8/layout/vList3#1"/>
    <dgm:cxn modelId="{A3C164D2-1632-4C48-85C8-0F9B11EE4A17}" type="presParOf" srcId="{86BAB7BA-14ED-4B22-A6AE-EA6CB80A478E}" destId="{C416F822-FE78-4D53-89EC-A2FAD3923380}" srcOrd="0" destOrd="0" presId="urn:microsoft.com/office/officeart/2005/8/layout/vList3#1"/>
    <dgm:cxn modelId="{70FE3C38-788C-4ABC-B77E-74E69DDB7285}" type="presParOf" srcId="{86BAB7BA-14ED-4B22-A6AE-EA6CB80A478E}" destId="{30CCE8E1-6531-44E2-A31A-DFB864672744}" srcOrd="1" destOrd="0" presId="urn:microsoft.com/office/officeart/2005/8/layout/vList3#1"/>
    <dgm:cxn modelId="{52142F0A-72C8-4D23-AF50-71E57258A37C}" type="presParOf" srcId="{B0A17D13-FC34-485E-B6A4-C1DEFC9AD17B}" destId="{E93DF8A2-33C1-4076-8F50-5415FCC3C73C}" srcOrd="7" destOrd="0" presId="urn:microsoft.com/office/officeart/2005/8/layout/vList3#1"/>
    <dgm:cxn modelId="{7CAE97F5-DB09-4BF0-8AB3-FFA96C47CCFD}" type="presParOf" srcId="{B0A17D13-FC34-485E-B6A4-C1DEFC9AD17B}" destId="{98E07083-39D1-4642-9320-63EE63DD1EED}" srcOrd="8" destOrd="0" presId="urn:microsoft.com/office/officeart/2005/8/layout/vList3#1"/>
    <dgm:cxn modelId="{18A1A6AA-3BD7-467E-BB7E-BD35AA89CA77}" type="presParOf" srcId="{98E07083-39D1-4642-9320-63EE63DD1EED}" destId="{9482AB2A-9A25-46AF-94D4-ACE940E8D6CD}" srcOrd="0" destOrd="0" presId="urn:microsoft.com/office/officeart/2005/8/layout/vList3#1"/>
    <dgm:cxn modelId="{70C4B1E9-228C-4077-A54E-A011BC1E5A55}" type="presParOf" srcId="{98E07083-39D1-4642-9320-63EE63DD1EED}" destId="{9E60B190-E38F-4FF5-A0F4-34738BB8CBB5}" srcOrd="1" destOrd="0" presId="urn:microsoft.com/office/officeart/2005/8/layout/vList3#1"/>
    <dgm:cxn modelId="{44BE18E9-5DA2-4E0C-B834-0721C72CB82C}" type="presParOf" srcId="{B0A17D13-FC34-485E-B6A4-C1DEFC9AD17B}" destId="{4F01ADD7-5746-4315-9F20-CA816391377A}" srcOrd="9" destOrd="0" presId="urn:microsoft.com/office/officeart/2005/8/layout/vList3#1"/>
    <dgm:cxn modelId="{ED90A024-25C1-4375-84B3-A7D2F74CD89A}" type="presParOf" srcId="{B0A17D13-FC34-485E-B6A4-C1DEFC9AD17B}" destId="{BD88B7AD-1385-4DCB-9666-BDB192F3C652}" srcOrd="10" destOrd="0" presId="urn:microsoft.com/office/officeart/2005/8/layout/vList3#1"/>
    <dgm:cxn modelId="{CED1EB94-6181-4942-A69F-53EF1E72AFC4}" type="presParOf" srcId="{BD88B7AD-1385-4DCB-9666-BDB192F3C652}" destId="{0BB045DB-5DBB-4758-9710-3DD6175D1C5D}" srcOrd="0" destOrd="0" presId="urn:microsoft.com/office/officeart/2005/8/layout/vList3#1"/>
    <dgm:cxn modelId="{4D8A0194-195E-41C7-9E09-38E3667D228F}" type="presParOf" srcId="{BD88B7AD-1385-4DCB-9666-BDB192F3C652}" destId="{698851EB-A1E2-4147-BA6E-C987DB7A38D7}" srcOrd="1" destOrd="0" presId="urn:microsoft.com/office/officeart/2005/8/layout/vList3#1"/>
    <dgm:cxn modelId="{5F643DEC-724C-475C-86A4-C0DC8E02971A}" type="presParOf" srcId="{B0A17D13-FC34-485E-B6A4-C1DEFC9AD17B}" destId="{13D14EEE-4443-4A46-837A-04F71EE325EE}" srcOrd="11" destOrd="0" presId="urn:microsoft.com/office/officeart/2005/8/layout/vList3#1"/>
    <dgm:cxn modelId="{BE3E710D-2FFA-4B69-AD22-098B054A1A54}" type="presParOf" srcId="{B0A17D13-FC34-485E-B6A4-C1DEFC9AD17B}" destId="{2D821640-81EC-4968-8F9D-81E069161230}" srcOrd="12" destOrd="0" presId="urn:microsoft.com/office/officeart/2005/8/layout/vList3#1"/>
    <dgm:cxn modelId="{C9C3B8F8-3EAF-41BA-B040-7ABE5EA4B7D4}" type="presParOf" srcId="{2D821640-81EC-4968-8F9D-81E069161230}" destId="{DA53B7D7-5BF2-4A5C-825A-CF8C494D6A8A}" srcOrd="0" destOrd="0" presId="urn:microsoft.com/office/officeart/2005/8/layout/vList3#1"/>
    <dgm:cxn modelId="{056743A8-B195-4354-9F1C-C914813B7FD3}" type="presParOf" srcId="{2D821640-81EC-4968-8F9D-81E069161230}" destId="{72BD62D7-41C5-4497-918F-DEF0AC885852}" srcOrd="1" destOrd="0" presId="urn:microsoft.com/office/officeart/2005/8/layout/vList3#1"/>
    <dgm:cxn modelId="{196B6540-2581-4F1B-8B5F-0D494EFBBB35}" type="presParOf" srcId="{B0A17D13-FC34-485E-B6A4-C1DEFC9AD17B}" destId="{189EAF29-D960-4E93-9C3B-886DE8D47995}" srcOrd="13" destOrd="0" presId="urn:microsoft.com/office/officeart/2005/8/layout/vList3#1"/>
    <dgm:cxn modelId="{2B3569DD-97BB-41F9-A7C3-53D3653201AA}" type="presParOf" srcId="{B0A17D13-FC34-485E-B6A4-C1DEFC9AD17B}" destId="{FD05D55E-D35A-4BFA-8BEA-1F975FABD5C0}" srcOrd="14" destOrd="0" presId="urn:microsoft.com/office/officeart/2005/8/layout/vList3#1"/>
    <dgm:cxn modelId="{C383042B-484F-42A9-A825-2E0E7FBBE53F}" type="presParOf" srcId="{FD05D55E-D35A-4BFA-8BEA-1F975FABD5C0}" destId="{4580D27C-6DE7-4419-B59C-52B725A329EF}" srcOrd="0" destOrd="0" presId="urn:microsoft.com/office/officeart/2005/8/layout/vList3#1"/>
    <dgm:cxn modelId="{8CFA83C9-9B54-48B5-94F6-98CA4F41D812}" type="presParOf" srcId="{FD05D55E-D35A-4BFA-8BEA-1F975FABD5C0}" destId="{86A73563-B7DE-45B9-9364-F0C1CA99DF79}" srcOrd="1" destOrd="0" presId="urn:microsoft.com/office/officeart/2005/8/layout/vList3#1"/>
    <dgm:cxn modelId="{EB2C25F0-23DE-456F-BD48-EF703AF234BF}" type="presParOf" srcId="{B0A17D13-FC34-485E-B6A4-C1DEFC9AD17B}" destId="{36302E36-8EC2-40F4-B853-C19666EC0254}" srcOrd="15" destOrd="0" presId="urn:microsoft.com/office/officeart/2005/8/layout/vList3#1"/>
    <dgm:cxn modelId="{14CC79AD-1DAE-466E-B99E-C4FBBC433B4D}" type="presParOf" srcId="{B0A17D13-FC34-485E-B6A4-C1DEFC9AD17B}" destId="{3C89F2CE-F12A-44C1-B70F-94678BDDB991}" srcOrd="16" destOrd="0" presId="urn:microsoft.com/office/officeart/2005/8/layout/vList3#1"/>
    <dgm:cxn modelId="{E01C2FA7-C7C0-4D86-8281-4DCE1549FB9D}" type="presParOf" srcId="{3C89F2CE-F12A-44C1-B70F-94678BDDB991}" destId="{17683CEB-0704-4B84-B5F3-62D3361D065B}" srcOrd="0" destOrd="0" presId="urn:microsoft.com/office/officeart/2005/8/layout/vList3#1"/>
    <dgm:cxn modelId="{4ACA06B7-174F-4C48-B0FD-E37AC5107762}" type="presParOf" srcId="{3C89F2CE-F12A-44C1-B70F-94678BDDB991}" destId="{0CDA8BAC-F094-4AE8-B4D4-633B96F62E8E}" srcOrd="1" destOrd="0" presId="urn:microsoft.com/office/officeart/2005/8/layout/vList3#1"/>
    <dgm:cxn modelId="{F84AE8F6-8F72-4302-8B39-7277D76CA629}" type="presParOf" srcId="{B0A17D13-FC34-485E-B6A4-C1DEFC9AD17B}" destId="{38CC5470-6C1B-48D4-89ED-FCD18B7E40A4}" srcOrd="17" destOrd="0" presId="urn:microsoft.com/office/officeart/2005/8/layout/vList3#1"/>
    <dgm:cxn modelId="{75F9BC42-42A1-4552-8CB8-00EE9A8C9B16}" type="presParOf" srcId="{B0A17D13-FC34-485E-B6A4-C1DEFC9AD17B}" destId="{3C1B7CB1-CBFF-412E-9BBF-2425F52016FA}" srcOrd="18" destOrd="0" presId="urn:microsoft.com/office/officeart/2005/8/layout/vList3#1"/>
    <dgm:cxn modelId="{ACC0CAED-D469-41AD-9D4D-74C2F27AEA6D}" type="presParOf" srcId="{3C1B7CB1-CBFF-412E-9BBF-2425F52016FA}" destId="{5C05FD8A-D1F6-486F-AD5F-49A3E826903A}" srcOrd="0" destOrd="0" presId="urn:microsoft.com/office/officeart/2005/8/layout/vList3#1"/>
    <dgm:cxn modelId="{0419CFEB-CB19-40A9-9141-8EB7AF991783}" type="presParOf" srcId="{3C1B7CB1-CBFF-412E-9BBF-2425F52016FA}" destId="{A6DCFBF3-7F0D-4514-9FA2-26D4A3D16082}"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97364"/>
          </a:xfrm>
          <a:prstGeom prst="rect">
            <a:avLst/>
          </a:prstGeom>
        </p:spPr>
        <p:txBody>
          <a:bodyPr vert="horz" lIns="91440" tIns="45720" rIns="91440" bIns="45720" rtlCol="0"/>
          <a:lstStyle>
            <a:lvl1pPr algn="r">
              <a:defRPr sz="1200"/>
            </a:lvl1pPr>
          </a:lstStyle>
          <a:p>
            <a:fld id="{AB56133D-FCC3-4A21-AFEA-4E5017965FC3}" type="datetimeFigureOut">
              <a:rPr lang="en-US" smtClean="0"/>
              <a:t>11/30/2015</a:t>
            </a:fld>
            <a:endParaRPr lang="en-US"/>
          </a:p>
        </p:txBody>
      </p:sp>
      <p:sp>
        <p:nvSpPr>
          <p:cNvPr id="4" name="Footer Placeholder 3"/>
          <p:cNvSpPr>
            <a:spLocks noGrp="1"/>
          </p:cNvSpPr>
          <p:nvPr>
            <p:ph type="ftr" sz="quarter" idx="2"/>
          </p:nvPr>
        </p:nvSpPr>
        <p:spPr>
          <a:xfrm>
            <a:off x="0" y="9448185"/>
            <a:ext cx="2971800" cy="49736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8185"/>
            <a:ext cx="2971800" cy="497364"/>
          </a:xfrm>
          <a:prstGeom prst="rect">
            <a:avLst/>
          </a:prstGeom>
        </p:spPr>
        <p:txBody>
          <a:bodyPr vert="horz" lIns="91440" tIns="45720" rIns="91440" bIns="45720" rtlCol="0" anchor="b"/>
          <a:lstStyle>
            <a:lvl1pPr algn="r">
              <a:defRPr sz="1200"/>
            </a:lvl1pPr>
          </a:lstStyle>
          <a:p>
            <a:fld id="{285C8D9F-9284-48CC-A0E0-39E70875AF10}" type="slidenum">
              <a:rPr lang="en-US" smtClean="0"/>
              <a:t>‹#›</a:t>
            </a:fld>
            <a:endParaRPr lang="en-US"/>
          </a:p>
        </p:txBody>
      </p:sp>
    </p:spTree>
    <p:extLst>
      <p:ext uri="{BB962C8B-B14F-4D97-AF65-F5344CB8AC3E}">
        <p14:creationId xmlns:p14="http://schemas.microsoft.com/office/powerpoint/2010/main" val="1321453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fld id="{39B0D86F-54B7-4F38-A21F-F3A461A0A9A0}" type="datetimeFigureOut">
              <a:rPr lang="lt-LT" smtClean="0"/>
              <a:pPr/>
              <a:t>2015.11.30</a:t>
            </a:fld>
            <a:endParaRPr lang="lt-LT"/>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A569F8FD-C2E8-47D3-BE85-A475C31E7B13}" type="slidenum">
              <a:rPr lang="lt-LT" smtClean="0"/>
              <a:pPr/>
              <a:t>‹#›</a:t>
            </a:fld>
            <a:endParaRPr lang="lt-LT"/>
          </a:p>
        </p:txBody>
      </p:sp>
    </p:spTree>
    <p:extLst>
      <p:ext uri="{BB962C8B-B14F-4D97-AF65-F5344CB8AC3E}">
        <p14:creationId xmlns:p14="http://schemas.microsoft.com/office/powerpoint/2010/main" val="3927816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5CF3622D-3273-4B8F-946A-A7F68BDA8480}" type="slidenum">
              <a:rPr lang="ru-RU" altLang="en-US"/>
              <a:pPr/>
              <a:t>2</a:t>
            </a:fld>
            <a:endParaRPr lang="ru-RU"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5"/>
          </p:nvPr>
        </p:nvSpPr>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56F038F9-D201-4243-9380-5983F9571151}" type="slidenum">
              <a:rPr lang="ru-RU" altLang="en-US"/>
              <a:pPr/>
              <a:t>4</a:t>
            </a:fld>
            <a:endParaRPr lang="ru-RU"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p:spPr>
        <p:txBody>
          <a:bodyPr/>
          <a:lstStyle/>
          <a:p>
            <a:r>
              <a:rPr lang="lt-LT" smtClean="0"/>
              <a:t>Mažučiuose kvadratėliuose – siektinas rezultatas. Mokyklų skaičius gali nesutapti, nes realiai dalyvavo daugiau mokyklų.</a:t>
            </a:r>
            <a:endParaRPr lang="en-US" smtClean="0"/>
          </a:p>
        </p:txBody>
      </p:sp>
      <p:sp>
        <p:nvSpPr>
          <p:cNvPr id="4" name="Slide Number Placeholder 3"/>
          <p:cNvSpPr>
            <a:spLocks noGrp="1"/>
          </p:cNvSpPr>
          <p:nvPr>
            <p:ph type="sldNum" sz="quarter" idx="5"/>
          </p:nvPr>
        </p:nvSpPr>
        <p:spPr/>
        <p:txBody>
          <a:bodyPr/>
          <a:lstStyle/>
          <a:p>
            <a:pPr>
              <a:defRPr/>
            </a:pPr>
            <a:fld id="{3BDF06A9-64EA-400F-A4EF-9606DA201027}" type="slidenum">
              <a:rPr lang="ru-RU" altLang="en-US" smtClean="0"/>
              <a:pPr>
                <a:defRPr/>
              </a:pPr>
              <a:t>6</a:t>
            </a:fld>
            <a:endParaRPr lang="ru-RU"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r>
              <a:rPr lang="lt-LT" smtClean="0"/>
              <a:t>Svarbu pabrėžti, kad visos programos vertinamos pagal vienodus Akreditavimo tvarkoje nustatytus kriterijus. </a:t>
            </a:r>
          </a:p>
          <a:p>
            <a:endParaRPr lang="lt-LT" smtClean="0"/>
          </a:p>
          <a:p>
            <a:r>
              <a:rPr lang="lt-LT" smtClean="0"/>
              <a:t>Akreditavimo procedūra yra patenkintos ne tik mokykos, kad gali pasirinti kokybišką programą, bet ir patys prevencinių programų autorai bei autorinių teisių turėtojai, nes jie gali siūlyti savo programą, kaip atitinkančią švietimo tikslus</a:t>
            </a:r>
            <a:endParaRPr lang="en-US" smtClean="0"/>
          </a:p>
        </p:txBody>
      </p:sp>
      <p:sp>
        <p:nvSpPr>
          <p:cNvPr id="4" name="Slide Number Placeholder 3"/>
          <p:cNvSpPr>
            <a:spLocks noGrp="1"/>
          </p:cNvSpPr>
          <p:nvPr>
            <p:ph type="sldNum" sz="quarter" idx="5"/>
          </p:nvPr>
        </p:nvSpPr>
        <p:spPr/>
        <p:txBody>
          <a:bodyPr/>
          <a:lstStyle/>
          <a:p>
            <a:pPr>
              <a:defRPr/>
            </a:pPr>
            <a:fld id="{FBFC1E19-09A8-4D34-BC64-20D329FE10BB}" type="slidenum">
              <a:rPr lang="ru-RU" altLang="en-US" smtClean="0"/>
              <a:pPr>
                <a:defRPr/>
              </a:pPr>
              <a:t>7</a:t>
            </a:fld>
            <a:endParaRPr lang="ru-RU"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B8386F9F-45C8-4507-8C4C-BEABE02A6F7D}" type="slidenum">
              <a:rPr lang="ru-RU" altLang="en-US"/>
              <a:pPr/>
              <a:t>11</a:t>
            </a:fld>
            <a:endParaRPr lang="ru-RU"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6C5B4776-258F-4FC2-9DD8-2079418189E4}" type="slidenum">
              <a:rPr lang="ru-RU" altLang="en-US"/>
              <a:pPr/>
              <a:t>12</a:t>
            </a:fld>
            <a:endParaRPr lang="ru-RU"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D13F6A3-6135-465E-AFD7-C2586EFEBBE4}" type="slidenum">
              <a:rPr lang="ru-RU" altLang="en-US"/>
              <a:pPr/>
              <a:t>13</a:t>
            </a:fld>
            <a:endParaRPr lang="ru-RU"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t-LT" altLang="en-US" smtClean="0"/>
          </a:p>
          <a:p>
            <a:endParaRPr lang="en-US"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295B1675-1699-4268-8FCB-3516F192FED5}" type="slidenum">
              <a:rPr lang="ru-RU" altLang="en-US"/>
              <a:pPr/>
              <a:t>15</a:t>
            </a:fld>
            <a:endParaRPr lang="ru-RU"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kaidrės vaizdo vietos rezervavimo ženklas 1"/>
          <p:cNvSpPr>
            <a:spLocks noGrp="1" noRot="1" noChangeAspect="1" noTextEdit="1"/>
          </p:cNvSpPr>
          <p:nvPr>
            <p:ph type="sldImg"/>
          </p:nvPr>
        </p:nvSpPr>
        <p:spPr>
          <a:ln/>
        </p:spPr>
      </p:sp>
      <p:sp>
        <p:nvSpPr>
          <p:cNvPr id="3" name="Pastabų vietos rezervavimo ženklas 2"/>
          <p:cNvSpPr>
            <a:spLocks noGrp="1"/>
          </p:cNvSpPr>
          <p:nvPr>
            <p:ph type="body" idx="1"/>
          </p:nvPr>
        </p:nvSpPr>
        <p:spPr/>
        <p:txBody>
          <a:bodyPr/>
          <a:lstStyle/>
          <a:p>
            <a:pPr>
              <a:defRPr/>
            </a:pPr>
            <a:r>
              <a:rPr lang="lt-LT" dirty="0" smtClean="0">
                <a:latin typeface="+mn-lt"/>
              </a:rPr>
              <a:t>Po programos joje dalyvavę 5-6 kl. moksleiviai dažniau nei prieš programą teigė, kad jiems būtų lengviau „pasakyti „ne“, kai kas nors prašo tavęs padaryti tai, ko tu nenori“ (statistiškai reikšmingas skirtumas, kai p=0,002).</a:t>
            </a:r>
            <a:endParaRPr lang="en-GB" dirty="0"/>
          </a:p>
        </p:txBody>
      </p:sp>
      <p:sp>
        <p:nvSpPr>
          <p:cNvPr id="50180" name="Skaidrės numerio vietos rezervavimo ženklas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AB29CE30-8C37-4680-B9A0-A151269DC2AF}" type="slidenum">
              <a:rPr lang="en-GB"/>
              <a:pPr/>
              <a:t>22</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kaidrės vaizdo vietos rezervavimo ženklas 1"/>
          <p:cNvSpPr>
            <a:spLocks noGrp="1" noRot="1" noChangeAspect="1" noTextEdit="1"/>
          </p:cNvSpPr>
          <p:nvPr>
            <p:ph type="sldImg"/>
          </p:nvPr>
        </p:nvSpPr>
        <p:spPr>
          <a:ln/>
        </p:spPr>
      </p:sp>
      <p:sp>
        <p:nvSpPr>
          <p:cNvPr id="3" name="Pastabų vietos rezervavimo ženklas 2"/>
          <p:cNvSpPr>
            <a:spLocks noGrp="1"/>
          </p:cNvSpPr>
          <p:nvPr>
            <p:ph type="body" idx="1"/>
          </p:nvPr>
        </p:nvSpPr>
        <p:spPr/>
        <p:txBody>
          <a:bodyPr/>
          <a:lstStyle/>
          <a:p>
            <a:pPr>
              <a:defRPr/>
            </a:pPr>
            <a:r>
              <a:rPr lang="lt-LT" dirty="0" smtClean="0">
                <a:latin typeface="+mn-lt"/>
              </a:rPr>
              <a:t>Po programos 7-8 kl. eksperimentinės grupės mokiniai alkoholio vartojimą kartą per savaitę vertino kaip labiau rizikingą nei prieš programą (p</a:t>
            </a:r>
            <a:r>
              <a:rPr lang="en-US" dirty="0" smtClean="0">
                <a:latin typeface="+mn-lt"/>
              </a:rPr>
              <a:t>&lt;0,05)</a:t>
            </a:r>
            <a:r>
              <a:rPr lang="lt-LT" dirty="0" smtClean="0">
                <a:latin typeface="+mn-lt"/>
              </a:rPr>
              <a:t>. Taip pat po programos eksperimentinės grupės mokiniai alkoholio vartojimą kartą per savaitę vertino kaip labiau rizikingą nei kontrolinės grupės mokiniai (p</a:t>
            </a:r>
            <a:r>
              <a:rPr lang="en-US" dirty="0" smtClean="0">
                <a:latin typeface="+mn-lt"/>
              </a:rPr>
              <a:t>&lt;</a:t>
            </a:r>
            <a:r>
              <a:rPr lang="lt-LT" dirty="0" smtClean="0">
                <a:latin typeface="+mn-lt"/>
              </a:rPr>
              <a:t>0,05).</a:t>
            </a:r>
            <a:endParaRPr lang="en-GB" dirty="0"/>
          </a:p>
        </p:txBody>
      </p:sp>
      <p:sp>
        <p:nvSpPr>
          <p:cNvPr id="51204" name="Skaidrės numerio vietos rezervavimo ženklas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5586199D-847D-4C31-BB8B-5BFADFB3666F}" type="slidenum">
              <a:rPr lang="en-GB"/>
              <a:pPr/>
              <a:t>23</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kaidrės vaizdo vietos rezervavimo ženklas 1"/>
          <p:cNvSpPr>
            <a:spLocks noGrp="1" noRot="1" noChangeAspect="1" noTextEdit="1"/>
          </p:cNvSpPr>
          <p:nvPr>
            <p:ph type="sldImg"/>
          </p:nvPr>
        </p:nvSpPr>
        <p:spPr>
          <a:ln/>
        </p:spPr>
      </p:sp>
      <p:sp>
        <p:nvSpPr>
          <p:cNvPr id="3" name="Pastabų vietos rezervavimo ženklas 2"/>
          <p:cNvSpPr>
            <a:spLocks noGrp="1"/>
          </p:cNvSpPr>
          <p:nvPr>
            <p:ph type="body" idx="1"/>
          </p:nvPr>
        </p:nvSpPr>
        <p:spPr/>
        <p:txBody>
          <a:bodyPr/>
          <a:lstStyle/>
          <a:p>
            <a:pPr>
              <a:defRPr/>
            </a:pPr>
            <a:r>
              <a:rPr lang="lt-LT" b="1" dirty="0" smtClean="0">
                <a:latin typeface="+mn-lt"/>
              </a:rPr>
              <a:t>Įgyvendinus programą, joje dalyvavę 7-8 kl. mokiniai jaučiasi saugiau, geriau vertina atmosferą klasėje ir labiau nori eiti į mokyklą nei programoje nedalyvavę mokiniai.</a:t>
            </a:r>
            <a:r>
              <a:rPr lang="lt-LT" dirty="0" smtClean="0">
                <a:latin typeface="+mn-lt"/>
              </a:rPr>
              <a:t> Po programos  reikšmingai didesnė dalis eksperimentinės grupės mokinių nei kontrolinės grupės mokinių nurodė, kad jų klasėje gera draugiška atmosfera / nuotaika (p</a:t>
            </a:r>
            <a:r>
              <a:rPr lang="en-US" dirty="0" smtClean="0">
                <a:latin typeface="+mn-lt"/>
              </a:rPr>
              <a:t>=0,008)</a:t>
            </a:r>
            <a:r>
              <a:rPr lang="lt-LT" dirty="0" smtClean="0">
                <a:latin typeface="+mn-lt"/>
              </a:rPr>
              <a:t>.</a:t>
            </a:r>
          </a:p>
          <a:p>
            <a:pPr>
              <a:defRPr/>
            </a:pPr>
            <a:r>
              <a:rPr lang="lt-LT" dirty="0" smtClean="0">
                <a:latin typeface="+mn-lt"/>
              </a:rPr>
              <a:t>Po programos reikšmingai didesnė dalis eksperimentinės grupės mokinių nei kontrolinės grupės mokinių nurodė, kad jiems patinka eiti į mokyklą (p&lt;0,05).</a:t>
            </a:r>
            <a:endParaRPr lang="en-GB" dirty="0"/>
          </a:p>
        </p:txBody>
      </p:sp>
      <p:sp>
        <p:nvSpPr>
          <p:cNvPr id="52228" name="Skaidrės numerio vietos rezervavimo ženklas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D1DDD7F4-A31C-4538-9079-35D0830A8373}" type="slidenum">
              <a:rPr lang="en-GB"/>
              <a:pPr/>
              <a:t>24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111365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380509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3273705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2447370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3780654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4235590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3802749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1315593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318270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2515498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2BDC2A97-1488-48B2-9004-2B89E6F8DDFC}" type="datetimeFigureOut">
              <a:rPr lang="lt-LT" smtClean="0"/>
              <a:pPr/>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CE26F1C7-63CA-4F4D-918C-10AD21BFEC12}" type="slidenum">
              <a:rPr lang="lt-LT" smtClean="0"/>
              <a:pPr/>
              <a:t>‹#›</a:t>
            </a:fld>
            <a:endParaRPr lang="lt-LT"/>
          </a:p>
        </p:txBody>
      </p:sp>
    </p:spTree>
    <p:extLst>
      <p:ext uri="{BB962C8B-B14F-4D97-AF65-F5344CB8AC3E}">
        <p14:creationId xmlns:p14="http://schemas.microsoft.com/office/powerpoint/2010/main" val="3402319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smtClean="0"/>
              <a:t>Click to edit Master title style</a:t>
            </a:r>
            <a:endParaRPr lang="lt-LT"/>
          </a:p>
        </p:txBody>
      </p:sp>
      <p:sp>
        <p:nvSpPr>
          <p:cNvPr id="3" name="Table Placeholder 2"/>
          <p:cNvSpPr>
            <a:spLocks noGrp="1"/>
          </p:cNvSpPr>
          <p:nvPr>
            <p:ph type="tbl" idx="1"/>
          </p:nvPr>
        </p:nvSpPr>
        <p:spPr>
          <a:xfrm>
            <a:off x="949325" y="1981200"/>
            <a:ext cx="7661275" cy="4114800"/>
          </a:xfrm>
        </p:spPr>
        <p:txBody>
          <a:bodyPr rtlCol="0">
            <a:normAutofit/>
          </a:bodyPr>
          <a:lstStyle/>
          <a:p>
            <a:pPr lvl="0"/>
            <a:endParaRPr lang="lt-LT" noProof="0" smtClean="0"/>
          </a:p>
        </p:txBody>
      </p:sp>
      <p:sp>
        <p:nvSpPr>
          <p:cNvPr id="4" name="Rectangle 3"/>
          <p:cNvSpPr>
            <a:spLocks noGrp="1" noChangeArrowheads="1"/>
          </p:cNvSpPr>
          <p:nvPr>
            <p:ph type="dt" sz="half" idx="10"/>
          </p:nvPr>
        </p:nvSpPr>
        <p:spPr/>
        <p:txBody>
          <a:bodyPr/>
          <a:lstStyle>
            <a:lvl1pPr>
              <a:defRPr/>
            </a:lvl1pPr>
          </a:lstStyle>
          <a:p>
            <a:pPr>
              <a:defRPr/>
            </a:pPr>
            <a:endParaRPr lang="en-US"/>
          </a:p>
        </p:txBody>
      </p:sp>
      <p:sp>
        <p:nvSpPr>
          <p:cNvPr id="5" name="Rectangle 4"/>
          <p:cNvSpPr>
            <a:spLocks noGrp="1" noChangeArrowheads="1"/>
          </p:cNvSpPr>
          <p:nvPr>
            <p:ph type="ftr" sz="quarter" idx="11"/>
          </p:nvPr>
        </p:nvSpPr>
        <p:spPr/>
        <p:txBody>
          <a:bodyPr/>
          <a:lstStyle>
            <a:lvl1pPr>
              <a:defRPr/>
            </a:lvl1pPr>
          </a:lstStyle>
          <a:p>
            <a:pPr>
              <a:defRPr/>
            </a:pPr>
            <a:endParaRPr lang="en-US"/>
          </a:p>
        </p:txBody>
      </p:sp>
      <p:sp>
        <p:nvSpPr>
          <p:cNvPr id="6" name="Rectangle 5"/>
          <p:cNvSpPr>
            <a:spLocks noGrp="1" noChangeArrowheads="1"/>
          </p:cNvSpPr>
          <p:nvPr>
            <p:ph type="sldNum" sz="quarter" idx="12"/>
          </p:nvPr>
        </p:nvSpPr>
        <p:spPr/>
        <p:txBody>
          <a:bodyPr/>
          <a:lstStyle>
            <a:lvl1pPr>
              <a:defRPr/>
            </a:lvl1pPr>
          </a:lstStyle>
          <a:p>
            <a:pPr>
              <a:defRPr/>
            </a:pPr>
            <a:fld id="{10C6C4D4-9B86-46A9-89ED-E121DB6A7B87}" type="slidenum">
              <a:rPr lang="en-US"/>
              <a:pPr>
                <a:defRPr/>
              </a:pPr>
              <a:t>‹#›</a:t>
            </a:fld>
            <a:endParaRPr lang="en-US"/>
          </a:p>
        </p:txBody>
      </p:sp>
    </p:spTree>
    <p:extLst>
      <p:ext uri="{BB962C8B-B14F-4D97-AF65-F5344CB8AC3E}">
        <p14:creationId xmlns:p14="http://schemas.microsoft.com/office/powerpoint/2010/main" val="3942163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DC2A97-1488-48B2-9004-2B89E6F8DDFC}" type="datetimeFigureOut">
              <a:rPr lang="lt-LT" smtClean="0"/>
              <a:pPr/>
              <a:t>2015.11.30</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26F1C7-63CA-4F4D-918C-10AD21BFEC12}" type="slidenum">
              <a:rPr lang="lt-LT" smtClean="0"/>
              <a:pPr/>
              <a:t>‹#›</a:t>
            </a:fld>
            <a:endParaRPr lang="lt-LT"/>
          </a:p>
        </p:txBody>
      </p:sp>
    </p:spTree>
    <p:extLst>
      <p:ext uri="{BB962C8B-B14F-4D97-AF65-F5344CB8AC3E}">
        <p14:creationId xmlns:p14="http://schemas.microsoft.com/office/powerpoint/2010/main" val="2723513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http://www.sppc.lt/ill/logo1.gif" TargetMode="External"/><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http://www.sppc.lt/ill/logo1.gi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http://www.sppc.lt/ill/logo1.gif"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http://www.sppc.lt/ill/logo1.gi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http://www.sppc.lt/ill/logo1.gif"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http://www.sppc.lt/ill/logo1.gi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http://www.sppc.lt/ill/logo1.gi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http://www.sppc.lt/ill/logo1.gif"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http://www.sppc.lt/ill/logo1.gi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http://www.sppc.lt/ill/logo1.gif" TargetMode="Externa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http://www.sppc.lt/ill/logo1.gif" TargetMode="Externa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http://www.sppc.lt/ill/logo1.gif" TargetMode="Externa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5.png"/><Relationship Id="rId4" Type="http://schemas.openxmlformats.org/officeDocument/2006/relationships/image" Target="../media/image13.jpeg"/><Relationship Id="rId9"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9.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6.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 Id="rId9"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9.png"/><Relationship Id="rId5" Type="http://schemas.openxmlformats.org/officeDocument/2006/relationships/oleObject" Target="../embeddings/Microsoft_Excel_97-2003_Worksheet2.xls"/><Relationship Id="rId4"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0.png"/><Relationship Id="rId5" Type="http://schemas.openxmlformats.org/officeDocument/2006/relationships/oleObject" Target="../embeddings/Microsoft_Excel_97-2003_Worksheet3.xls"/><Relationship Id="rId4" Type="http://schemas.openxmlformats.org/officeDocument/2006/relationships/oleObject" Target="../embeddings/oleObject3.bin"/></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hyperlink" Target="https://www.google.lt/url?sa=i&amp;rct=j&amp;q=&amp;esrc=s&amp;source=images&amp;cd=&amp;cad=rja&amp;uact=8&amp;ved=0CAcQjRxqFQoTCMeF3aze9sgCFaaEcgodzJcLhA&amp;url=https://nykstenai.wordpress.com/2013/02/16/kas-gi-cia-vyksta/&amp;psig=AFQjCNHfErvBdsWD8hfbASgKZuJ4MlO8WA&amp;ust=1446725341959710" TargetMode="External"/><Relationship Id="rId2" Type="http://schemas.openxmlformats.org/officeDocument/2006/relationships/hyperlink" Target="mailto:sandra.valantiejiene@sppc.lt"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hyperlink" Target="mailto:info@sppc.lt" TargetMode="External"/><Relationship Id="rId2" Type="http://schemas.openxmlformats.org/officeDocument/2006/relationships/hyperlink" Target="http://www.sppc.lt/"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http://www.sppc.lt/ill/logo1.gif"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p:nvPr>
        </p:nvSpPr>
        <p:spPr>
          <a:xfrm>
            <a:off x="534194" y="1700808"/>
            <a:ext cx="8275637" cy="2232025"/>
          </a:xfrm>
        </p:spPr>
        <p:txBody>
          <a:bodyPr/>
          <a:lstStyle/>
          <a:p>
            <a:r>
              <a:rPr lang="lt-LT" sz="2800" b="1" dirty="0">
                <a:solidFill>
                  <a:schemeClr val="tx2"/>
                </a:solidFill>
                <a:latin typeface="Bookman Old Style" pitchFamily="18" charset="0"/>
              </a:rPr>
              <a:t>Psichoaktyviųjų medžiagų vartojimo </a:t>
            </a:r>
            <a:r>
              <a:rPr lang="lt-LT" sz="2800" b="1" dirty="0" smtClean="0">
                <a:solidFill>
                  <a:schemeClr val="tx2"/>
                </a:solidFill>
                <a:latin typeface="Bookman Old Style" pitchFamily="18" charset="0"/>
              </a:rPr>
              <a:t>prevencinės </a:t>
            </a:r>
            <a:r>
              <a:rPr lang="lt-LT" sz="2800" b="1" dirty="0">
                <a:solidFill>
                  <a:schemeClr val="tx2"/>
                </a:solidFill>
                <a:latin typeface="Bookman Old Style" pitchFamily="18" charset="0"/>
              </a:rPr>
              <a:t>programos „Savu keliu“ pristatymas</a:t>
            </a:r>
            <a:endParaRPr lang="lt-LT" sz="2800" dirty="0">
              <a:solidFill>
                <a:schemeClr val="tx2"/>
              </a:solidFill>
              <a:latin typeface="Bookman Old Style" pitchFamily="18" charset="0"/>
            </a:endParaRPr>
          </a:p>
        </p:txBody>
      </p:sp>
      <p:sp>
        <p:nvSpPr>
          <p:cNvPr id="3075" name="Subtitle 4"/>
          <p:cNvSpPr>
            <a:spLocks noGrp="1"/>
          </p:cNvSpPr>
          <p:nvPr>
            <p:ph type="subTitle" idx="1"/>
          </p:nvPr>
        </p:nvSpPr>
        <p:spPr>
          <a:xfrm>
            <a:off x="896938" y="5229200"/>
            <a:ext cx="7848600" cy="1008088"/>
          </a:xfrm>
        </p:spPr>
        <p:txBody>
          <a:bodyPr>
            <a:normAutofit fontScale="85000" lnSpcReduction="20000"/>
          </a:bodyPr>
          <a:lstStyle/>
          <a:p>
            <a:pPr>
              <a:lnSpc>
                <a:spcPct val="90000"/>
              </a:lnSpc>
            </a:pPr>
            <a:r>
              <a:rPr lang="lt-LT" altLang="en-US" sz="2300" i="1" dirty="0" smtClean="0">
                <a:solidFill>
                  <a:srgbClr val="17375E"/>
                </a:solidFill>
                <a:latin typeface="Bookman Old Style" pitchFamily="18" charset="0"/>
              </a:rPr>
              <a:t>Specialiosios </a:t>
            </a:r>
            <a:r>
              <a:rPr lang="lt-LT" altLang="en-US" sz="2300" i="1" dirty="0" smtClean="0">
                <a:solidFill>
                  <a:srgbClr val="17375E"/>
                </a:solidFill>
                <a:latin typeface="Bookman Old Style" pitchFamily="18" charset="0"/>
              </a:rPr>
              <a:t>pedagogikos ir psichologijos </a:t>
            </a:r>
            <a:r>
              <a:rPr lang="lt-LT" altLang="en-US" sz="2300" i="1" dirty="0" smtClean="0">
                <a:solidFill>
                  <a:srgbClr val="17375E"/>
                </a:solidFill>
                <a:latin typeface="Bookman Old Style" pitchFamily="18" charset="0"/>
              </a:rPr>
              <a:t>centras</a:t>
            </a:r>
          </a:p>
          <a:p>
            <a:pPr>
              <a:lnSpc>
                <a:spcPct val="90000"/>
              </a:lnSpc>
            </a:pPr>
            <a:r>
              <a:rPr lang="lt-LT" altLang="en-US" sz="2300" i="1" dirty="0" smtClean="0">
                <a:solidFill>
                  <a:srgbClr val="17375E"/>
                </a:solidFill>
                <a:latin typeface="Bookman Old Style" pitchFamily="18" charset="0"/>
              </a:rPr>
              <a:t>Irma Čižienė ir Sandra </a:t>
            </a:r>
            <a:r>
              <a:rPr lang="lt-LT" altLang="en-US" sz="2300" i="1" dirty="0" err="1" smtClean="0">
                <a:solidFill>
                  <a:srgbClr val="17375E"/>
                </a:solidFill>
                <a:latin typeface="Bookman Old Style" pitchFamily="18" charset="0"/>
              </a:rPr>
              <a:t>Valantiejienė</a:t>
            </a:r>
            <a:endParaRPr lang="lt-LT" altLang="en-US" sz="2300" i="1" dirty="0">
              <a:solidFill>
                <a:srgbClr val="17375E"/>
              </a:solidFill>
              <a:latin typeface="Bookman Old Style" pitchFamily="18" charset="0"/>
            </a:endParaRPr>
          </a:p>
          <a:p>
            <a:pPr eaLnBrk="1" hangingPunct="1">
              <a:lnSpc>
                <a:spcPct val="90000"/>
              </a:lnSpc>
            </a:pPr>
            <a:endParaRPr lang="lt-LT" altLang="en-US" sz="1700" i="1" dirty="0" smtClean="0">
              <a:solidFill>
                <a:srgbClr val="17375E"/>
              </a:solidFill>
              <a:latin typeface="Bookman Old Style" pitchFamily="18" charset="0"/>
            </a:endParaRPr>
          </a:p>
          <a:p>
            <a:pPr eaLnBrk="1" hangingPunct="1">
              <a:lnSpc>
                <a:spcPct val="90000"/>
              </a:lnSpc>
            </a:pPr>
            <a:r>
              <a:rPr lang="lt-LT" altLang="en-US" sz="1700" i="1" dirty="0" smtClean="0">
                <a:solidFill>
                  <a:srgbClr val="17375E"/>
                </a:solidFill>
                <a:latin typeface="Bookman Old Style" pitchFamily="18" charset="0"/>
              </a:rPr>
              <a:t>2015-11-30</a:t>
            </a:r>
            <a:endParaRPr lang="lt-LT" altLang="en-US" sz="1700" dirty="0" smtClean="0">
              <a:solidFill>
                <a:srgbClr val="17375E"/>
              </a:solidFill>
              <a:latin typeface="Bookman Old Style" pitchFamily="18" charset="0"/>
            </a:endParaRPr>
          </a:p>
          <a:p>
            <a:pPr eaLnBrk="1" hangingPunct="1">
              <a:lnSpc>
                <a:spcPct val="90000"/>
              </a:lnSpc>
            </a:pPr>
            <a:endParaRPr lang="en-US" sz="3000" dirty="0" smtClean="0">
              <a:solidFill>
                <a:srgbClr val="898989"/>
              </a:solidFill>
            </a:endParaRPr>
          </a:p>
        </p:txBody>
      </p:sp>
      <p:pic>
        <p:nvPicPr>
          <p:cNvPr id="3076" name="Picture 1" descr="http://www.sppc.lt/ill/logo1.g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4160972" y="469134"/>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3" descr="ES_2007_2013_zenkla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2805" y="545467"/>
            <a:ext cx="14287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5" descr="sppc akys.jpg"/>
          <p:cNvPicPr>
            <a:picLocks noChangeAspect="1"/>
          </p:cNvPicPr>
          <p:nvPr/>
        </p:nvPicPr>
        <p:blipFill>
          <a:blip r:embed="rId5" cstate="print"/>
          <a:stretch>
            <a:fillRect/>
          </a:stretch>
        </p:blipFill>
        <p:spPr bwMode="auto">
          <a:xfrm>
            <a:off x="1907703" y="4077072"/>
            <a:ext cx="5828647" cy="1035377"/>
          </a:xfrm>
          <a:prstGeom prst="rect">
            <a:avLst/>
          </a:prstGeom>
          <a:noFill/>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64088" y="461329"/>
            <a:ext cx="720080" cy="768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8" name="Picture 3" descr="C:\Users\Win7\Desktop\juost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12314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lt-LT" sz="2800" b="1" smtClean="0">
                <a:solidFill>
                  <a:srgbClr val="0070C0"/>
                </a:solidFill>
                <a:latin typeface="Bookman Old Style" pitchFamily="18" charset="0"/>
              </a:rPr>
              <a:t>Ištakos</a:t>
            </a:r>
            <a:endParaRPr lang="en-US" sz="2800" b="1" smtClean="0">
              <a:solidFill>
                <a:srgbClr val="0070C0"/>
              </a:solidFill>
              <a:latin typeface="Bookman Old Style" pitchFamily="18" charset="0"/>
            </a:endParaRPr>
          </a:p>
        </p:txBody>
      </p:sp>
      <p:sp>
        <p:nvSpPr>
          <p:cNvPr id="3075" name="Content Placeholder 2"/>
          <p:cNvSpPr>
            <a:spLocks noGrp="1"/>
          </p:cNvSpPr>
          <p:nvPr>
            <p:ph sz="quarter" idx="1"/>
          </p:nvPr>
        </p:nvSpPr>
        <p:spPr>
          <a:xfrm>
            <a:off x="457200" y="1357313"/>
            <a:ext cx="8229600" cy="4799012"/>
          </a:xfrm>
        </p:spPr>
        <p:txBody>
          <a:bodyPr/>
          <a:lstStyle/>
          <a:p>
            <a:pPr lvl="1" eaLnBrk="1" hangingPunct="1"/>
            <a:r>
              <a:rPr lang="lt-LT" sz="1800" smtClean="0">
                <a:latin typeface="Bookman Old Style" pitchFamily="18" charset="0"/>
                <a:cs typeface="Arial" charset="0"/>
              </a:rPr>
              <a:t>2008</a:t>
            </a:r>
            <a:r>
              <a:rPr lang="en-US" sz="1800" smtClean="0">
                <a:latin typeface="Bookman Old Style" pitchFamily="18" charset="0"/>
                <a:cs typeface="Arial" charset="0"/>
              </a:rPr>
              <a:t> </a:t>
            </a:r>
            <a:r>
              <a:rPr lang="lt-LT" sz="1800" smtClean="0">
                <a:latin typeface="Bookman Old Style" pitchFamily="18" charset="0"/>
                <a:cs typeface="Arial" charset="0"/>
              </a:rPr>
              <a:t>m. </a:t>
            </a:r>
            <a:r>
              <a:rPr lang="en-US" sz="1800" smtClean="0">
                <a:latin typeface="Bookman Old Style" pitchFamily="18" charset="0"/>
                <a:cs typeface="Arial" charset="0"/>
              </a:rPr>
              <a:t>prad</a:t>
            </a:r>
            <a:r>
              <a:rPr lang="lt-LT" sz="1800" smtClean="0">
                <a:latin typeface="Bookman Old Style" pitchFamily="18" charset="0"/>
                <a:cs typeface="Arial" charset="0"/>
              </a:rPr>
              <a:t>ėtas tikslinis prevencinių programų: „Zipio draugai“, „Antras žingsnis“, Olweus patyčių prevencijos programa įgyvendinimas, finansuojant iš valstybės biudžeto lėšų (,,Nacionalinė smurto prieš vaikus prevencijos ir pagalbos vaikams 2008-2010 metų programa“). </a:t>
            </a:r>
          </a:p>
          <a:p>
            <a:pPr lvl="1" eaLnBrk="1" hangingPunct="1"/>
            <a:r>
              <a:rPr lang="lt-LT" sz="1800" smtClean="0">
                <a:latin typeface="Bookman Old Style" pitchFamily="18" charset="0"/>
                <a:cs typeface="Arial" charset="0"/>
              </a:rPr>
              <a:t>Specialiosios pedagogikos ir psichologijos centro atliktas Prevencinių programų vykdymo bendrojo ugdymo mokyklose ypatumų tyrimas (2010) apie Lietuvoje įgyvendinamas prevencines programas parodė:</a:t>
            </a:r>
            <a:endParaRPr lang="en-US" sz="1800" smtClean="0">
              <a:latin typeface="Bookman Old Style" pitchFamily="18" charset="0"/>
              <a:cs typeface="Arial" charset="0"/>
            </a:endParaRPr>
          </a:p>
          <a:p>
            <a:pPr lvl="2" eaLnBrk="1" hangingPunct="1"/>
            <a:r>
              <a:rPr lang="lt-LT" sz="1800" smtClean="0">
                <a:latin typeface="Bookman Old Style" pitchFamily="18" charset="0"/>
                <a:cs typeface="Arial" charset="0"/>
              </a:rPr>
              <a:t>Nėra bendro supratimo, kas yra prevencinė programa. </a:t>
            </a:r>
          </a:p>
          <a:p>
            <a:pPr lvl="2" eaLnBrk="1" hangingPunct="1"/>
            <a:r>
              <a:rPr lang="lt-LT" sz="1800" smtClean="0">
                <a:latin typeface="Bookman Old Style" pitchFamily="18" charset="0"/>
                <a:cs typeface="Arial" charset="0"/>
              </a:rPr>
              <a:t>Tyrimo rezultatai sudaro prielaidą rūpintis prevencinių programų kokybe, pirmiausia apibrėžiant, kas yra prevencinė programa, bei rengiant prevencinių programų akreditavimo tvarkos aprašą ir akredituojant prevencines programas.</a:t>
            </a:r>
          </a:p>
        </p:txBody>
      </p:sp>
      <p:pic>
        <p:nvPicPr>
          <p:cNvPr id="3077" name="Picture 1" descr="http://www.sppc.lt/ill/logo1.gif"/>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353713" y="5805264"/>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Win7\Desktop\juost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884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lt-LT" sz="2800" b="1" smtClean="0">
                <a:solidFill>
                  <a:srgbClr val="0070C0"/>
                </a:solidFill>
                <a:latin typeface="Bookman Old Style" pitchFamily="18" charset="0"/>
              </a:rPr>
              <a:t>Ištakos</a:t>
            </a:r>
            <a:endParaRPr lang="en-US" sz="2800" b="1" smtClean="0">
              <a:solidFill>
                <a:srgbClr val="0070C0"/>
              </a:solidFill>
              <a:latin typeface="Bookman Old Style" pitchFamily="18" charset="0"/>
            </a:endParaRPr>
          </a:p>
        </p:txBody>
      </p:sp>
      <p:sp>
        <p:nvSpPr>
          <p:cNvPr id="4099" name="Content Placeholder 2"/>
          <p:cNvSpPr>
            <a:spLocks noGrp="1"/>
          </p:cNvSpPr>
          <p:nvPr>
            <p:ph idx="1"/>
          </p:nvPr>
        </p:nvSpPr>
        <p:spPr>
          <a:xfrm>
            <a:off x="457200" y="1428750"/>
            <a:ext cx="8229600" cy="4702175"/>
          </a:xfrm>
        </p:spPr>
        <p:txBody>
          <a:bodyPr/>
          <a:lstStyle/>
          <a:p>
            <a:r>
              <a:rPr lang="lt-LT" sz="2000" dirty="0" smtClean="0">
                <a:latin typeface="Bookman Old Style" pitchFamily="18" charset="0"/>
                <a:cs typeface="Arial" charset="0"/>
              </a:rPr>
              <a:t>Nuo 2011 </a:t>
            </a:r>
            <a:r>
              <a:rPr lang="lt-LT" sz="2000" dirty="0" err="1" smtClean="0">
                <a:latin typeface="Bookman Old Style" pitchFamily="18" charset="0"/>
                <a:cs typeface="Arial" charset="0"/>
              </a:rPr>
              <a:t>m</a:t>
            </a:r>
            <a:r>
              <a:rPr lang="lt-LT" sz="2000" dirty="0" smtClean="0">
                <a:latin typeface="Bookman Old Style" pitchFamily="18" charset="0"/>
                <a:cs typeface="Arial" charset="0"/>
              </a:rPr>
              <a:t>. prevencinių programų įgyvendinimas pradėtas finansuoti Europos Sąjungos struktūrinių fondų lėšomis.</a:t>
            </a:r>
          </a:p>
          <a:p>
            <a:endParaRPr lang="lt-LT" sz="2000" dirty="0" smtClean="0">
              <a:latin typeface="Bookman Old Style" pitchFamily="18" charset="0"/>
            </a:endParaRPr>
          </a:p>
          <a:p>
            <a:r>
              <a:rPr lang="lt-LT" sz="2000" dirty="0" smtClean="0">
                <a:latin typeface="Bookman Old Style" pitchFamily="18" charset="0"/>
                <a:cs typeface="Arial" charset="0"/>
              </a:rPr>
              <a:t>Suplanuotas ir parengtas valstybės projektas „Saugios aplinkos mokykloje kūrimas”, skirtas prevencinės veiklos plėtrai šalies mokyklose.</a:t>
            </a:r>
            <a:endParaRPr lang="en-US" sz="2000" dirty="0" smtClean="0">
              <a:latin typeface="Bookman Old Style" pitchFamily="18" charset="0"/>
              <a:cs typeface="Arial" charset="0"/>
            </a:endParaRPr>
          </a:p>
          <a:p>
            <a:endParaRPr lang="en-US" sz="2000" dirty="0" smtClean="0">
              <a:latin typeface="Bookman Old Style" pitchFamily="18" charset="0"/>
            </a:endParaRPr>
          </a:p>
        </p:txBody>
      </p:sp>
      <p:pic>
        <p:nvPicPr>
          <p:cNvPr id="4100" name="Picture 1" descr="http://www.sppc.lt/ill/logo1.g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371929" y="5805264"/>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Win7\Desktop\juos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85727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74638"/>
            <a:ext cx="8401050" cy="1143000"/>
          </a:xfrm>
        </p:spPr>
        <p:txBody>
          <a:bodyPr/>
          <a:lstStyle/>
          <a:p>
            <a:pPr eaLnBrk="1" hangingPunct="1"/>
            <a:r>
              <a:rPr lang="lt-LT" altLang="en-US" sz="2800" b="1" smtClean="0">
                <a:solidFill>
                  <a:srgbClr val="0070C0"/>
                </a:solidFill>
                <a:latin typeface="Bookman Old Style" pitchFamily="18" charset="0"/>
              </a:rPr>
              <a:t>Užsienio valstybių prevencijos programų įgyvendinimo praktika</a:t>
            </a:r>
          </a:p>
        </p:txBody>
      </p:sp>
      <p:sp>
        <p:nvSpPr>
          <p:cNvPr id="5123" name="Content Placeholder 2"/>
          <p:cNvSpPr>
            <a:spLocks noGrp="1"/>
          </p:cNvSpPr>
          <p:nvPr>
            <p:ph idx="1"/>
          </p:nvPr>
        </p:nvSpPr>
        <p:spPr>
          <a:xfrm>
            <a:off x="457200" y="1500188"/>
            <a:ext cx="8472488" cy="4625975"/>
          </a:xfrm>
        </p:spPr>
        <p:txBody>
          <a:bodyPr/>
          <a:lstStyle/>
          <a:p>
            <a:pPr eaLnBrk="1" hangingPunct="1"/>
            <a:r>
              <a:rPr lang="lt-LT" sz="1800" smtClean="0">
                <a:latin typeface="Bookman Old Style" pitchFamily="18" charset="0"/>
              </a:rPr>
              <a:t>Moksliniai tyrimai rodo, kad būtent dėl dalyvavimo prevencijoje stiprėja teigiamos mokinių nuostatos mokyklos atžvilgiu, mažėja rizikingo elgesio atvejų, gerėja mokinių pasiekimai (Greenberg, 2005). </a:t>
            </a:r>
          </a:p>
          <a:p>
            <a:pPr eaLnBrk="1" hangingPunct="1"/>
            <a:r>
              <a:rPr lang="lt-LT" altLang="en-US" sz="1800" smtClean="0">
                <a:solidFill>
                  <a:srgbClr val="000000"/>
                </a:solidFill>
                <a:latin typeface="Bookman Old Style" pitchFamily="18" charset="0"/>
              </a:rPr>
              <a:t>G. Botvinas (2008) moksliniais tyrimais įrodė, kad gyvenimo įgūdžių mokymas sumažina narkotikų vartojimą iki 75%, alkoholio vartojimas sumažėja iki 60%, smurtas, patyčios ir nusikalstamumas sumažėja iki 50%, tabako vartojimas sumažėja iki 87%.</a:t>
            </a:r>
          </a:p>
          <a:p>
            <a:pPr eaLnBrk="1" hangingPunct="1"/>
            <a:endParaRPr lang="lt-LT" altLang="en-US" sz="2000" smtClean="0">
              <a:solidFill>
                <a:srgbClr val="000000"/>
              </a:solidFill>
              <a:latin typeface="Bookman Old Style" pitchFamily="18" charset="0"/>
            </a:endParaRPr>
          </a:p>
        </p:txBody>
      </p:sp>
      <p:pic>
        <p:nvPicPr>
          <p:cNvPr id="5124" name="Picture 1" descr="http://www.sppc.lt/ill/logo1.gif"/>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478649" y="5912562"/>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nvSpPr>
        <p:spPr>
          <a:xfrm>
            <a:off x="357188" y="3933825"/>
            <a:ext cx="8334375" cy="2066925"/>
          </a:xfrm>
          <a:prstGeom prst="roundRect">
            <a:avLst/>
          </a:prstGeom>
        </p:spPr>
        <p:style>
          <a:lnRef idx="2">
            <a:schemeClr val="accent5"/>
          </a:lnRef>
          <a:fillRef idx="1">
            <a:schemeClr val="lt1"/>
          </a:fillRef>
          <a:effectRef idx="0">
            <a:schemeClr val="accent5"/>
          </a:effectRef>
          <a:fontRef idx="minor">
            <a:schemeClr val="dk1"/>
          </a:fontRef>
        </p:style>
        <p:txBody>
          <a:bodyPr anchor="ctr"/>
          <a:lstStyle/>
          <a:p>
            <a:pPr algn="ctr"/>
            <a:r>
              <a:rPr lang="lt-LT" sz="1600">
                <a:solidFill>
                  <a:srgbClr val="000000"/>
                </a:solidFill>
                <a:latin typeface="Bookman Old Style" pitchFamily="18" charset="0"/>
                <a:cs typeface="Arial" charset="0"/>
              </a:rPr>
              <a:t>Pozityvių rezultatų galima pasiekti tik tada, kai prevencinė veikla yra organizuojama kaip kryptingas ir sistemingas procesas, kurio metu vaikai</a:t>
            </a:r>
            <a:r>
              <a:rPr lang="lt-LT" sz="1600" b="1" i="1">
                <a:solidFill>
                  <a:srgbClr val="000000"/>
                </a:solidFill>
                <a:latin typeface="Bookman Old Style" pitchFamily="18" charset="0"/>
                <a:cs typeface="Arial" charset="0"/>
              </a:rPr>
              <a:t> </a:t>
            </a:r>
            <a:r>
              <a:rPr lang="lt-LT" sz="1600">
                <a:solidFill>
                  <a:srgbClr val="000000"/>
                </a:solidFill>
                <a:latin typeface="Bookman Old Style" pitchFamily="18" charset="0"/>
                <a:cs typeface="Arial" charset="0"/>
              </a:rPr>
              <a:t>įgyja žinių, nuostatų, įgūdžių ir kompetencijų tokiose srityse kaip savo emocijų suvokimas ir valdymas, pozityvių tikslų išsikėlimas ir pasiekimas, pozityvių santykių su kitais kūrimas ir palaikymas, atsakingas sprendimų priėmimas.</a:t>
            </a:r>
            <a:endParaRPr lang="en-US" sz="1600">
              <a:solidFill>
                <a:srgbClr val="000000"/>
              </a:solidFill>
              <a:latin typeface="Bookman Old Style" pitchFamily="18" charset="0"/>
              <a:cs typeface="Arial" charset="0"/>
            </a:endParaRPr>
          </a:p>
          <a:p>
            <a:pPr algn="ctr"/>
            <a:r>
              <a:rPr lang="lt-LT" sz="1600">
                <a:solidFill>
                  <a:srgbClr val="000000"/>
                </a:solidFill>
                <a:latin typeface="Bookman Old Style" pitchFamily="18" charset="0"/>
                <a:cs typeface="Arial" charset="0"/>
              </a:rPr>
              <a:t> </a:t>
            </a:r>
          </a:p>
          <a:p>
            <a:pPr algn="ctr"/>
            <a:r>
              <a:rPr lang="lt-LT" sz="1600" b="1">
                <a:solidFill>
                  <a:srgbClr val="000000"/>
                </a:solidFill>
                <a:latin typeface="Bookman Old Style" pitchFamily="18" charset="0"/>
                <a:cs typeface="Arial" charset="0"/>
              </a:rPr>
              <a:t>Tam tikslui pasitarnauja PREVENCIJOS PROGRAMOS.</a:t>
            </a:r>
            <a:endParaRPr lang="en-US" sz="1600" b="1">
              <a:solidFill>
                <a:srgbClr val="000000"/>
              </a:solidFill>
              <a:latin typeface="Bookman Old Style" pitchFamily="18" charset="0"/>
              <a:cs typeface="Arial" charset="0"/>
            </a:endParaRPr>
          </a:p>
        </p:txBody>
      </p:sp>
      <p:pic>
        <p:nvPicPr>
          <p:cNvPr id="7" name="Picture 3" descr="C:\Users\Win7\Desktop\juost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1479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457200" y="404813"/>
            <a:ext cx="8229600" cy="5721350"/>
          </a:xfrm>
        </p:spPr>
        <p:txBody>
          <a:bodyPr>
            <a:normAutofit/>
          </a:bodyPr>
          <a:lstStyle/>
          <a:p>
            <a:pPr algn="ctr" eaLnBrk="1" hangingPunct="1">
              <a:buFont typeface="Wingdings 2" pitchFamily="18" charset="2"/>
              <a:buNone/>
            </a:pPr>
            <a:r>
              <a:rPr lang="lt-LT" sz="3000" b="1" dirty="0" smtClean="0">
                <a:solidFill>
                  <a:srgbClr val="0070C0"/>
                </a:solidFill>
                <a:latin typeface="Bookman Old Style" pitchFamily="18" charset="0"/>
              </a:rPr>
              <a:t>Projektas ,,Saugios aplinkos mokykloje kūrimas”</a:t>
            </a:r>
          </a:p>
          <a:p>
            <a:pPr lvl="1" algn="ctr" eaLnBrk="1" hangingPunct="1">
              <a:buFont typeface="Wingdings 2" pitchFamily="18" charset="2"/>
              <a:buNone/>
            </a:pPr>
            <a:endParaRPr lang="en-US" sz="2200" b="1" dirty="0" smtClean="0"/>
          </a:p>
          <a:p>
            <a:pPr lvl="1" algn="ctr" eaLnBrk="1" hangingPunct="1">
              <a:buFont typeface="Wingdings 2" pitchFamily="18" charset="2"/>
              <a:buNone/>
            </a:pPr>
            <a:r>
              <a:rPr lang="lt-LT" sz="1900" dirty="0" smtClean="0">
                <a:latin typeface="Bookman Old Style" pitchFamily="18" charset="0"/>
              </a:rPr>
              <a:t>Pradžia: 20</a:t>
            </a:r>
            <a:r>
              <a:rPr lang="en-US" sz="1900" dirty="0" smtClean="0">
                <a:latin typeface="Bookman Old Style" pitchFamily="18" charset="0"/>
              </a:rPr>
              <a:t>12</a:t>
            </a:r>
            <a:r>
              <a:rPr lang="lt-LT" sz="1900" dirty="0" smtClean="0">
                <a:latin typeface="Bookman Old Style" pitchFamily="18" charset="0"/>
              </a:rPr>
              <a:t>-0</a:t>
            </a:r>
            <a:r>
              <a:rPr lang="en-US" sz="1900" dirty="0" smtClean="0">
                <a:latin typeface="Bookman Old Style" pitchFamily="18" charset="0"/>
              </a:rPr>
              <a:t>1</a:t>
            </a:r>
            <a:r>
              <a:rPr lang="lt-LT" sz="1900" dirty="0" smtClean="0">
                <a:latin typeface="Bookman Old Style" pitchFamily="18" charset="0"/>
              </a:rPr>
              <a:t>-</a:t>
            </a:r>
            <a:r>
              <a:rPr lang="en-US" sz="1900" dirty="0" smtClean="0">
                <a:latin typeface="Bookman Old Style" pitchFamily="18" charset="0"/>
              </a:rPr>
              <a:t>05</a:t>
            </a:r>
            <a:endParaRPr lang="lt-LT" sz="1900" dirty="0" smtClean="0">
              <a:latin typeface="Bookman Old Style" pitchFamily="18" charset="0"/>
            </a:endParaRPr>
          </a:p>
          <a:p>
            <a:pPr lvl="1" algn="ctr" eaLnBrk="1" hangingPunct="1">
              <a:buFont typeface="Wingdings 2" pitchFamily="18" charset="2"/>
              <a:buNone/>
            </a:pPr>
            <a:r>
              <a:rPr lang="lt-LT" sz="1900" dirty="0" smtClean="0">
                <a:latin typeface="Bookman Old Style" pitchFamily="18" charset="0"/>
              </a:rPr>
              <a:t>Pabaiga: 201</a:t>
            </a:r>
            <a:r>
              <a:rPr lang="en-US" sz="1900" dirty="0" smtClean="0">
                <a:latin typeface="Bookman Old Style" pitchFamily="18" charset="0"/>
              </a:rPr>
              <a:t>5</a:t>
            </a:r>
            <a:r>
              <a:rPr lang="lt-LT" sz="1900" dirty="0" smtClean="0">
                <a:latin typeface="Bookman Old Style" pitchFamily="18" charset="0"/>
              </a:rPr>
              <a:t>-10-01</a:t>
            </a:r>
          </a:p>
          <a:p>
            <a:pPr eaLnBrk="1" hangingPunct="1">
              <a:buFont typeface="Wingdings 2" pitchFamily="18" charset="2"/>
              <a:buNone/>
            </a:pPr>
            <a:endParaRPr lang="lt-LT" b="1" dirty="0" smtClean="0"/>
          </a:p>
          <a:p>
            <a:pPr eaLnBrk="1" hangingPunct="1">
              <a:buFont typeface="Wingdings 2" pitchFamily="18" charset="2"/>
              <a:buNone/>
            </a:pPr>
            <a:endParaRPr lang="lt-LT" b="1" dirty="0" smtClean="0"/>
          </a:p>
          <a:p>
            <a:pPr algn="ctr" eaLnBrk="1" hangingPunct="1">
              <a:buFont typeface="Wingdings 2" pitchFamily="18" charset="2"/>
              <a:buNone/>
            </a:pPr>
            <a:endParaRPr lang="lt-LT" sz="2400" dirty="0" smtClean="0">
              <a:latin typeface="Bookman Old Style" pitchFamily="18" charset="0"/>
            </a:endParaRPr>
          </a:p>
          <a:p>
            <a:pPr algn="ctr" eaLnBrk="1" hangingPunct="1">
              <a:buFont typeface="Wingdings 2" pitchFamily="18" charset="2"/>
              <a:buNone/>
            </a:pPr>
            <a:r>
              <a:rPr lang="lt-LT" sz="2200" dirty="0" smtClean="0">
                <a:latin typeface="Bookman Old Style" pitchFamily="18" charset="0"/>
              </a:rPr>
              <a:t>Projektą įgyvendina:</a:t>
            </a:r>
          </a:p>
          <a:p>
            <a:pPr algn="ctr" eaLnBrk="1" hangingPunct="1">
              <a:buFont typeface="Wingdings 2" pitchFamily="18" charset="2"/>
              <a:buNone/>
            </a:pPr>
            <a:r>
              <a:rPr lang="lt-LT" sz="2200" b="1" dirty="0" smtClean="0">
                <a:latin typeface="Bookman Old Style" pitchFamily="18" charset="0"/>
              </a:rPr>
              <a:t>Specialiosios pedagogikos ir psichologijos centras</a:t>
            </a:r>
          </a:p>
          <a:p>
            <a:pPr eaLnBrk="1" hangingPunct="1">
              <a:buFont typeface="Wingdings 2" pitchFamily="18" charset="2"/>
              <a:buNone/>
            </a:pPr>
            <a:endParaRPr lang="lt-LT" sz="2200" dirty="0" smtClean="0">
              <a:latin typeface="Bookman Old Style" pitchFamily="18" charset="0"/>
            </a:endParaRPr>
          </a:p>
          <a:p>
            <a:pPr lvl="1" algn="ctr" eaLnBrk="1" hangingPunct="1">
              <a:buFont typeface="Wingdings 2" pitchFamily="18" charset="2"/>
              <a:buNone/>
            </a:pPr>
            <a:r>
              <a:rPr lang="lt-LT" sz="2200" dirty="0" smtClean="0">
                <a:latin typeface="Bookman Old Style" pitchFamily="18" charset="0"/>
              </a:rPr>
              <a:t>Projektas finansuojamas iš Europos socialinio fondo ir Lietuvos Respublikos valstybės biudžeto lėšų.</a:t>
            </a:r>
          </a:p>
          <a:p>
            <a:pPr lvl="1" algn="ctr" eaLnBrk="1" hangingPunct="1">
              <a:buFont typeface="Wingdings 2" pitchFamily="18" charset="2"/>
              <a:buNone/>
            </a:pPr>
            <a:endParaRPr lang="lt-LT" dirty="0" smtClean="0">
              <a:latin typeface="Bookman Old Style" pitchFamily="18" charset="0"/>
            </a:endParaRPr>
          </a:p>
        </p:txBody>
      </p:sp>
      <p:pic>
        <p:nvPicPr>
          <p:cNvPr id="6147" name="Picture 1" descr="http://www.sppc.lt/ill/logo1.g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428615" y="5733256"/>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712788" y="2487613"/>
            <a:ext cx="7743825" cy="796925"/>
          </a:xfrm>
          <a:prstGeom prst="roundRect">
            <a:avLst/>
          </a:prstGeom>
          <a:solidFill>
            <a:schemeClr val="accent1">
              <a:lumMod val="20000"/>
              <a:lumOff val="80000"/>
            </a:schemeClr>
          </a:solidFill>
        </p:spPr>
        <p:style>
          <a:lnRef idx="2">
            <a:schemeClr val="accent5"/>
          </a:lnRef>
          <a:fillRef idx="1">
            <a:schemeClr val="lt1"/>
          </a:fillRef>
          <a:effectRef idx="0">
            <a:schemeClr val="accent5"/>
          </a:effectRef>
          <a:fontRef idx="minor">
            <a:schemeClr val="dk1"/>
          </a:fontRef>
        </p:style>
        <p:txBody>
          <a:bodyPr anchor="ctr"/>
          <a:lstStyle/>
          <a:p>
            <a:pPr algn="ctr"/>
            <a:endParaRPr lang="lt-LT" sz="1000" b="1">
              <a:solidFill>
                <a:srgbClr val="000000"/>
              </a:solidFill>
              <a:cs typeface="Arial" charset="0"/>
            </a:endParaRPr>
          </a:p>
          <a:p>
            <a:pPr algn="ctr"/>
            <a:r>
              <a:rPr lang="lt-LT" sz="2400" b="1">
                <a:solidFill>
                  <a:srgbClr val="000000"/>
                </a:solidFill>
                <a:latin typeface="Bookman Old Style" pitchFamily="18" charset="0"/>
                <a:cs typeface="Arial" charset="0"/>
              </a:rPr>
              <a:t>Tikslas </a:t>
            </a:r>
            <a:r>
              <a:rPr lang="lt-LT" sz="2400">
                <a:solidFill>
                  <a:srgbClr val="000000"/>
                </a:solidFill>
                <a:latin typeface="Bookman Old Style" pitchFamily="18" charset="0"/>
                <a:cs typeface="Arial" charset="0"/>
              </a:rPr>
              <a:t>- plėtoti saugios aplinkos mokyklose kūrimą.</a:t>
            </a:r>
            <a:endParaRPr lang="en-US" sz="2400">
              <a:solidFill>
                <a:srgbClr val="000000"/>
              </a:solidFill>
              <a:latin typeface="Bookman Old Style" pitchFamily="18" charset="0"/>
              <a:cs typeface="Arial" charset="0"/>
            </a:endParaRPr>
          </a:p>
          <a:p>
            <a:pPr algn="ctr"/>
            <a:endParaRPr lang="en-US">
              <a:solidFill>
                <a:srgbClr val="000000"/>
              </a:solidFill>
              <a:cs typeface="Arial" charset="0"/>
            </a:endParaRPr>
          </a:p>
        </p:txBody>
      </p:sp>
      <p:pic>
        <p:nvPicPr>
          <p:cNvPr id="6" name="Picture 3" descr="C:\Users\Win7\Desktop\juos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5452932"/>
      </p:ext>
    </p:extLst>
  </p:cSld>
  <p:clrMapOvr>
    <a:masterClrMapping/>
  </p:clrMapOvr>
  <p:transition spd="med" advClick="0" advTm="1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as 6"/>
          <p:cNvSpPr/>
          <p:nvPr/>
        </p:nvSpPr>
        <p:spPr>
          <a:xfrm>
            <a:off x="4376738" y="1579563"/>
            <a:ext cx="4556125" cy="4003675"/>
          </a:xfrm>
          <a:prstGeom prst="ellipse">
            <a:avLst/>
          </a:prstGeom>
        </p:spPr>
        <p:style>
          <a:lnRef idx="1">
            <a:schemeClr val="accent4"/>
          </a:lnRef>
          <a:fillRef idx="2">
            <a:schemeClr val="accent4"/>
          </a:fillRef>
          <a:effectRef idx="1">
            <a:schemeClr val="accent4"/>
          </a:effectRef>
          <a:fontRef idx="minor">
            <a:schemeClr val="dk1"/>
          </a:fontRef>
        </p:style>
        <p:txBody>
          <a:bodyPr anchor="ctr"/>
          <a:lstStyle/>
          <a:p>
            <a:pPr defTabSz="957732" fontAlgn="auto">
              <a:spcBef>
                <a:spcPts val="0"/>
              </a:spcBef>
              <a:spcAft>
                <a:spcPts val="0"/>
              </a:spcAft>
              <a:defRPr/>
            </a:pPr>
            <a:endParaRPr lang="lt-LT" dirty="0">
              <a:solidFill>
                <a:schemeClr val="tx1"/>
              </a:solidFill>
            </a:endParaRPr>
          </a:p>
        </p:txBody>
      </p:sp>
      <p:sp>
        <p:nvSpPr>
          <p:cNvPr id="10" name="Ovalas 9"/>
          <p:cNvSpPr/>
          <p:nvPr/>
        </p:nvSpPr>
        <p:spPr>
          <a:xfrm>
            <a:off x="6880225" y="3786188"/>
            <a:ext cx="1795463" cy="903287"/>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7732" fontAlgn="auto">
              <a:lnSpc>
                <a:spcPts val="1600"/>
              </a:lnSpc>
              <a:spcBef>
                <a:spcPts val="0"/>
              </a:spcBef>
              <a:spcAft>
                <a:spcPts val="0"/>
              </a:spcAft>
              <a:defRPr/>
            </a:pPr>
            <a:r>
              <a:rPr lang="lt-LT" sz="1400" dirty="0">
                <a:solidFill>
                  <a:schemeClr val="tx1"/>
                </a:solidFill>
                <a:latin typeface="Bookman Old Style" pitchFamily="18" charset="0"/>
              </a:rPr>
              <a:t>Kitos prevencinės programos</a:t>
            </a:r>
          </a:p>
        </p:txBody>
      </p:sp>
      <p:sp>
        <p:nvSpPr>
          <p:cNvPr id="15" name="Ovalas 14"/>
          <p:cNvSpPr/>
          <p:nvPr/>
        </p:nvSpPr>
        <p:spPr>
          <a:xfrm>
            <a:off x="6550025" y="2571750"/>
            <a:ext cx="1912938" cy="1071563"/>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57732" fontAlgn="auto">
              <a:lnSpc>
                <a:spcPts val="1600"/>
              </a:lnSpc>
              <a:spcBef>
                <a:spcPts val="0"/>
              </a:spcBef>
              <a:spcAft>
                <a:spcPts val="0"/>
              </a:spcAft>
              <a:defRPr/>
            </a:pPr>
            <a:r>
              <a:rPr lang="lt-LT" sz="1400" dirty="0" err="1">
                <a:solidFill>
                  <a:schemeClr val="tx1"/>
                </a:solidFill>
                <a:latin typeface="Bookman Old Style" pitchFamily="18" charset="0"/>
              </a:rPr>
              <a:t>Olweus</a:t>
            </a:r>
            <a:r>
              <a:rPr lang="lt-LT" sz="1400" dirty="0">
                <a:solidFill>
                  <a:schemeClr val="tx1"/>
                </a:solidFill>
                <a:latin typeface="Bookman Old Style" pitchFamily="18" charset="0"/>
              </a:rPr>
              <a:t> patyčių prevencijos programa</a:t>
            </a:r>
          </a:p>
        </p:txBody>
      </p:sp>
      <p:sp>
        <p:nvSpPr>
          <p:cNvPr id="8197" name="Stačiakampis 12"/>
          <p:cNvSpPr>
            <a:spLocks noChangeArrowheads="1"/>
          </p:cNvSpPr>
          <p:nvPr/>
        </p:nvSpPr>
        <p:spPr bwMode="auto">
          <a:xfrm>
            <a:off x="5429250" y="1785938"/>
            <a:ext cx="2524125" cy="784225"/>
          </a:xfrm>
          <a:prstGeom prst="rect">
            <a:avLst/>
          </a:prstGeom>
          <a:noFill/>
          <a:ln w="9525">
            <a:noFill/>
            <a:miter lim="800000"/>
            <a:headEnd/>
            <a:tailEnd/>
          </a:ln>
        </p:spPr>
        <p:txBody>
          <a:bodyPr>
            <a:spAutoFit/>
          </a:bodyPr>
          <a:lstStyle/>
          <a:p>
            <a:pPr eaLnBrk="1" hangingPunct="1">
              <a:lnSpc>
                <a:spcPts val="1800"/>
              </a:lnSpc>
            </a:pPr>
            <a:r>
              <a:rPr lang="lt-LT" altLang="en-US" sz="1600" b="1">
                <a:solidFill>
                  <a:srgbClr val="000000"/>
                </a:solidFill>
                <a:latin typeface="Bookman Old Style" pitchFamily="18" charset="0"/>
              </a:rPr>
              <a:t>Įgyvendina prevencines programas</a:t>
            </a:r>
          </a:p>
        </p:txBody>
      </p:sp>
      <p:sp>
        <p:nvSpPr>
          <p:cNvPr id="17" name="Ovalas 16"/>
          <p:cNvSpPr/>
          <p:nvPr/>
        </p:nvSpPr>
        <p:spPr>
          <a:xfrm>
            <a:off x="5627688" y="4357688"/>
            <a:ext cx="1449387" cy="85725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57732" fontAlgn="auto">
              <a:lnSpc>
                <a:spcPts val="1600"/>
              </a:lnSpc>
              <a:spcBef>
                <a:spcPts val="0"/>
              </a:spcBef>
              <a:spcAft>
                <a:spcPts val="0"/>
              </a:spcAft>
              <a:defRPr/>
            </a:pPr>
            <a:r>
              <a:rPr lang="lt-LT" sz="1400" dirty="0">
                <a:solidFill>
                  <a:schemeClr val="tx1"/>
                </a:solidFill>
                <a:latin typeface="Bookman Old Style" pitchFamily="18" charset="0"/>
              </a:rPr>
              <a:t>LIONS </a:t>
            </a:r>
          </a:p>
          <a:p>
            <a:pPr defTabSz="957732" fontAlgn="auto">
              <a:lnSpc>
                <a:spcPts val="1600"/>
              </a:lnSpc>
              <a:spcBef>
                <a:spcPts val="0"/>
              </a:spcBef>
              <a:spcAft>
                <a:spcPts val="0"/>
              </a:spcAft>
              <a:defRPr/>
            </a:pPr>
            <a:r>
              <a:rPr lang="lt-LT" sz="1400" dirty="0">
                <a:solidFill>
                  <a:schemeClr val="tx1"/>
                </a:solidFill>
                <a:latin typeface="Bookman Old Style" pitchFamily="18" charset="0"/>
              </a:rPr>
              <a:t>QUEST</a:t>
            </a:r>
          </a:p>
        </p:txBody>
      </p:sp>
      <p:sp>
        <p:nvSpPr>
          <p:cNvPr id="18" name="Ovalas 17"/>
          <p:cNvSpPr/>
          <p:nvPr/>
        </p:nvSpPr>
        <p:spPr>
          <a:xfrm>
            <a:off x="4770438" y="3429000"/>
            <a:ext cx="1449387" cy="85725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57732" fontAlgn="auto">
              <a:lnSpc>
                <a:spcPts val="1600"/>
              </a:lnSpc>
              <a:spcBef>
                <a:spcPts val="0"/>
              </a:spcBef>
              <a:spcAft>
                <a:spcPts val="0"/>
              </a:spcAft>
              <a:defRPr/>
            </a:pPr>
            <a:r>
              <a:rPr lang="lt-LT" sz="1600" dirty="0">
                <a:solidFill>
                  <a:schemeClr val="tx1"/>
                </a:solidFill>
              </a:rPr>
              <a:t> </a:t>
            </a:r>
            <a:r>
              <a:rPr lang="lt-LT" sz="1400" dirty="0">
                <a:solidFill>
                  <a:schemeClr val="tx1"/>
                </a:solidFill>
                <a:latin typeface="Bookman Old Style" pitchFamily="18" charset="0"/>
              </a:rPr>
              <a:t>,,Zipio         draugai”</a:t>
            </a:r>
          </a:p>
        </p:txBody>
      </p:sp>
      <p:sp>
        <p:nvSpPr>
          <p:cNvPr id="14" name="Ovalas 13"/>
          <p:cNvSpPr/>
          <p:nvPr/>
        </p:nvSpPr>
        <p:spPr>
          <a:xfrm>
            <a:off x="4876800" y="2500313"/>
            <a:ext cx="1476375" cy="857250"/>
          </a:xfrm>
          <a:prstGeom prst="ellipse">
            <a:avLst/>
          </a:prstGeom>
          <a:noFill/>
          <a:ln w="12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57732" fontAlgn="auto">
              <a:lnSpc>
                <a:spcPts val="1600"/>
              </a:lnSpc>
              <a:spcBef>
                <a:spcPts val="0"/>
              </a:spcBef>
              <a:spcAft>
                <a:spcPts val="0"/>
              </a:spcAft>
              <a:defRPr/>
            </a:pPr>
            <a:r>
              <a:rPr lang="lt-LT" sz="1600" dirty="0">
                <a:solidFill>
                  <a:schemeClr val="tx1"/>
                </a:solidFill>
              </a:rPr>
              <a:t> </a:t>
            </a:r>
            <a:r>
              <a:rPr lang="lt-LT" sz="1400" dirty="0">
                <a:solidFill>
                  <a:schemeClr val="tx1"/>
                </a:solidFill>
                <a:latin typeface="Bookman Old Style" pitchFamily="18" charset="0"/>
              </a:rPr>
              <a:t>,,Antras  žingsnis”</a:t>
            </a:r>
          </a:p>
        </p:txBody>
      </p:sp>
      <p:sp>
        <p:nvSpPr>
          <p:cNvPr id="20" name="Ovalas 19"/>
          <p:cNvSpPr/>
          <p:nvPr/>
        </p:nvSpPr>
        <p:spPr>
          <a:xfrm>
            <a:off x="944563" y="1500188"/>
            <a:ext cx="3048000" cy="1143000"/>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defTabSz="957732" fontAlgn="auto">
              <a:lnSpc>
                <a:spcPts val="1800"/>
              </a:lnSpc>
              <a:spcBef>
                <a:spcPts val="0"/>
              </a:spcBef>
              <a:spcAft>
                <a:spcPts val="0"/>
              </a:spcAft>
              <a:defRPr/>
            </a:pPr>
            <a:r>
              <a:rPr lang="lt-LT" sz="1600" b="1" spc="10" dirty="0">
                <a:solidFill>
                  <a:schemeClr val="tx1"/>
                </a:solidFill>
                <a:latin typeface="Bookman Old Style" pitchFamily="18" charset="0"/>
              </a:rPr>
              <a:t>3 naujų prevencinių programų parengimas</a:t>
            </a:r>
          </a:p>
        </p:txBody>
      </p:sp>
      <p:sp>
        <p:nvSpPr>
          <p:cNvPr id="23" name="Suapvalintas stačiakampis 22"/>
          <p:cNvSpPr/>
          <p:nvPr/>
        </p:nvSpPr>
        <p:spPr>
          <a:xfrm>
            <a:off x="7869238" y="1928813"/>
            <a:ext cx="1122362" cy="422275"/>
          </a:xfrm>
          <a:prstGeom prst="roundRect">
            <a:avLst/>
          </a:prstGeom>
          <a:solidFill>
            <a:schemeClr val="bg1"/>
          </a:solidFill>
        </p:spPr>
        <p:style>
          <a:lnRef idx="1">
            <a:schemeClr val="accent4"/>
          </a:lnRef>
          <a:fillRef idx="2">
            <a:schemeClr val="accent4"/>
          </a:fillRef>
          <a:effectRef idx="1">
            <a:schemeClr val="accent4"/>
          </a:effectRef>
          <a:fontRef idx="minor">
            <a:schemeClr val="dk1"/>
          </a:fontRef>
        </p:style>
        <p:txBody>
          <a:bodyPr anchor="ctr"/>
          <a:lstStyle/>
          <a:p>
            <a:pPr defTabSz="957732" fontAlgn="auto">
              <a:lnSpc>
                <a:spcPts val="1400"/>
              </a:lnSpc>
              <a:spcBef>
                <a:spcPts val="0"/>
              </a:spcBef>
              <a:spcAft>
                <a:spcPts val="0"/>
              </a:spcAft>
              <a:defRPr/>
            </a:pPr>
            <a:r>
              <a:rPr lang="ru-RU" sz="1100" dirty="0">
                <a:solidFill>
                  <a:schemeClr val="tx1"/>
                </a:solidFill>
                <a:latin typeface="Bookman Old Style" pitchFamily="18" charset="0"/>
              </a:rPr>
              <a:t>800</a:t>
            </a:r>
            <a:r>
              <a:rPr lang="lt-LT" sz="1100" dirty="0">
                <a:solidFill>
                  <a:schemeClr val="tx1"/>
                </a:solidFill>
                <a:latin typeface="Bookman Old Style" pitchFamily="18" charset="0"/>
              </a:rPr>
              <a:t> mokyklų</a:t>
            </a:r>
          </a:p>
        </p:txBody>
      </p:sp>
      <p:sp>
        <p:nvSpPr>
          <p:cNvPr id="24" name="Suapvalintas stačiakampis 23"/>
          <p:cNvSpPr/>
          <p:nvPr/>
        </p:nvSpPr>
        <p:spPr>
          <a:xfrm>
            <a:off x="3644900" y="1846263"/>
            <a:ext cx="1044575" cy="450850"/>
          </a:xfrm>
          <a:prstGeom prst="roundRect">
            <a:avLst/>
          </a:prstGeom>
          <a:solidFill>
            <a:schemeClr val="bg1"/>
          </a:solidFill>
        </p:spPr>
        <p:style>
          <a:lnRef idx="1">
            <a:schemeClr val="accent3"/>
          </a:lnRef>
          <a:fillRef idx="2">
            <a:schemeClr val="accent3"/>
          </a:fillRef>
          <a:effectRef idx="1">
            <a:schemeClr val="accent3"/>
          </a:effectRef>
          <a:fontRef idx="minor">
            <a:schemeClr val="dk1"/>
          </a:fontRef>
        </p:style>
        <p:txBody>
          <a:bodyPr anchor="ctr"/>
          <a:lstStyle/>
          <a:p>
            <a:pPr defTabSz="957732" fontAlgn="auto">
              <a:lnSpc>
                <a:spcPts val="1400"/>
              </a:lnSpc>
              <a:spcBef>
                <a:spcPts val="0"/>
              </a:spcBef>
              <a:spcAft>
                <a:spcPts val="0"/>
              </a:spcAft>
              <a:defRPr/>
            </a:pPr>
            <a:r>
              <a:rPr lang="en-US" sz="1100" dirty="0">
                <a:solidFill>
                  <a:schemeClr val="tx1"/>
                </a:solidFill>
                <a:latin typeface="Bookman Old Style" pitchFamily="18" charset="0"/>
              </a:rPr>
              <a:t>1</a:t>
            </a:r>
            <a:r>
              <a:rPr lang="lt-LT" sz="1100" dirty="0">
                <a:solidFill>
                  <a:schemeClr val="tx1"/>
                </a:solidFill>
                <a:latin typeface="Bookman Old Style" pitchFamily="18" charset="0"/>
              </a:rPr>
              <a:t>5 mokyklų</a:t>
            </a:r>
          </a:p>
        </p:txBody>
      </p:sp>
      <p:sp>
        <p:nvSpPr>
          <p:cNvPr id="25" name="Ovalas 24"/>
          <p:cNvSpPr/>
          <p:nvPr/>
        </p:nvSpPr>
        <p:spPr>
          <a:xfrm>
            <a:off x="219075" y="2951163"/>
            <a:ext cx="3190875" cy="1196975"/>
          </a:xfrm>
          <a:prstGeom prst="ellipse">
            <a:avLst/>
          </a:prstGeom>
        </p:spPr>
        <p:style>
          <a:lnRef idx="1">
            <a:schemeClr val="accent6"/>
          </a:lnRef>
          <a:fillRef idx="2">
            <a:schemeClr val="accent6"/>
          </a:fillRef>
          <a:effectRef idx="1">
            <a:schemeClr val="accent6"/>
          </a:effectRef>
          <a:fontRef idx="minor">
            <a:schemeClr val="dk1"/>
          </a:fontRef>
        </p:style>
        <p:txBody>
          <a:bodyPr anchor="ctr"/>
          <a:lstStyle/>
          <a:p>
            <a:pPr algn="ctr" defTabSz="957732" fontAlgn="auto">
              <a:lnSpc>
                <a:spcPts val="1800"/>
              </a:lnSpc>
              <a:spcBef>
                <a:spcPts val="0"/>
              </a:spcBef>
              <a:spcAft>
                <a:spcPts val="0"/>
              </a:spcAft>
              <a:defRPr/>
            </a:pPr>
            <a:r>
              <a:rPr lang="lt-LT" sz="1600" b="1" dirty="0">
                <a:solidFill>
                  <a:schemeClr val="tx1"/>
                </a:solidFill>
                <a:latin typeface="Bookman Old Style" pitchFamily="18" charset="0"/>
              </a:rPr>
              <a:t>Neformalaus ugdymo programų įgyvendinimas</a:t>
            </a:r>
          </a:p>
        </p:txBody>
      </p:sp>
      <p:sp>
        <p:nvSpPr>
          <p:cNvPr id="26" name="Suapvalintas stačiakampis 25"/>
          <p:cNvSpPr/>
          <p:nvPr/>
        </p:nvSpPr>
        <p:spPr>
          <a:xfrm>
            <a:off x="3179763" y="3321050"/>
            <a:ext cx="1196975" cy="457200"/>
          </a:xfrm>
          <a:prstGeom prst="roundRect">
            <a:avLst/>
          </a:prstGeom>
          <a:solidFill>
            <a:schemeClr val="bg1"/>
          </a:solidFill>
        </p:spPr>
        <p:style>
          <a:lnRef idx="1">
            <a:schemeClr val="accent6"/>
          </a:lnRef>
          <a:fillRef idx="2">
            <a:schemeClr val="accent6"/>
          </a:fillRef>
          <a:effectRef idx="1">
            <a:schemeClr val="accent6"/>
          </a:effectRef>
          <a:fontRef idx="minor">
            <a:schemeClr val="dk1"/>
          </a:fontRef>
        </p:style>
        <p:txBody>
          <a:bodyPr anchor="ctr"/>
          <a:lstStyle/>
          <a:p>
            <a:pPr algn="ctr" defTabSz="957732" fontAlgn="auto">
              <a:lnSpc>
                <a:spcPts val="1400"/>
              </a:lnSpc>
              <a:spcBef>
                <a:spcPts val="0"/>
              </a:spcBef>
              <a:spcAft>
                <a:spcPts val="0"/>
              </a:spcAft>
              <a:defRPr/>
            </a:pPr>
            <a:r>
              <a:rPr lang="en-US" sz="1100" dirty="0">
                <a:solidFill>
                  <a:schemeClr val="tx1"/>
                </a:solidFill>
                <a:latin typeface="Bookman Old Style" pitchFamily="18" charset="0"/>
              </a:rPr>
              <a:t>430</a:t>
            </a:r>
            <a:r>
              <a:rPr lang="lt-LT" sz="1100" dirty="0">
                <a:solidFill>
                  <a:schemeClr val="tx1"/>
                </a:solidFill>
                <a:latin typeface="Bookman Old Style" pitchFamily="18" charset="0"/>
              </a:rPr>
              <a:t> vaikų</a:t>
            </a:r>
          </a:p>
        </p:txBody>
      </p:sp>
      <p:sp>
        <p:nvSpPr>
          <p:cNvPr id="27" name="Ovalas 26"/>
          <p:cNvSpPr/>
          <p:nvPr/>
        </p:nvSpPr>
        <p:spPr>
          <a:xfrm>
            <a:off x="681038" y="4429125"/>
            <a:ext cx="3224212" cy="1285875"/>
          </a:xfrm>
          <a:prstGeom prst="ellipse">
            <a:avLst/>
          </a:prstGeom>
        </p:spPr>
        <p:style>
          <a:lnRef idx="1">
            <a:schemeClr val="accent5"/>
          </a:lnRef>
          <a:fillRef idx="2">
            <a:schemeClr val="accent5"/>
          </a:fillRef>
          <a:effectRef idx="1">
            <a:schemeClr val="accent5"/>
          </a:effectRef>
          <a:fontRef idx="minor">
            <a:schemeClr val="dk1"/>
          </a:fontRef>
        </p:style>
        <p:txBody>
          <a:bodyPr anchor="ctr"/>
          <a:lstStyle/>
          <a:p>
            <a:pPr algn="ctr" defTabSz="957732" fontAlgn="auto">
              <a:lnSpc>
                <a:spcPts val="1800"/>
              </a:lnSpc>
              <a:spcBef>
                <a:spcPts val="0"/>
              </a:spcBef>
              <a:spcAft>
                <a:spcPts val="0"/>
              </a:spcAft>
              <a:defRPr/>
            </a:pPr>
            <a:r>
              <a:rPr lang="lt-LT" sz="1600" b="1" dirty="0">
                <a:solidFill>
                  <a:schemeClr val="tx1"/>
                </a:solidFill>
                <a:latin typeface="Bookman Old Style" pitchFamily="18" charset="0"/>
              </a:rPr>
              <a:t>Prevencinių programų aprašo parengimas ir jų akreditavimas</a:t>
            </a:r>
          </a:p>
        </p:txBody>
      </p:sp>
      <p:sp>
        <p:nvSpPr>
          <p:cNvPr id="28" name="Ovalas 27"/>
          <p:cNvSpPr/>
          <p:nvPr/>
        </p:nvSpPr>
        <p:spPr>
          <a:xfrm>
            <a:off x="3232150" y="5440363"/>
            <a:ext cx="3563938" cy="1265237"/>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defTabSz="957732" fontAlgn="auto">
              <a:lnSpc>
                <a:spcPts val="1800"/>
              </a:lnSpc>
              <a:spcBef>
                <a:spcPts val="0"/>
              </a:spcBef>
              <a:spcAft>
                <a:spcPts val="0"/>
              </a:spcAft>
              <a:defRPr/>
            </a:pPr>
            <a:r>
              <a:rPr lang="lt-LT" sz="1600" b="1" dirty="0">
                <a:solidFill>
                  <a:schemeClr val="tx1"/>
                </a:solidFill>
                <a:latin typeface="Bookman Old Style" pitchFamily="18" charset="0"/>
              </a:rPr>
              <a:t>Mokymų savivaldybių ir mokyklų vaiko gerovės komisijų nariams organizavimas</a:t>
            </a:r>
          </a:p>
        </p:txBody>
      </p:sp>
      <p:sp>
        <p:nvSpPr>
          <p:cNvPr id="29" name="Suapvalintas stačiakampis 28"/>
          <p:cNvSpPr/>
          <p:nvPr/>
        </p:nvSpPr>
        <p:spPr>
          <a:xfrm>
            <a:off x="3409950" y="4487863"/>
            <a:ext cx="1279525" cy="403225"/>
          </a:xfrm>
          <a:prstGeom prst="roundRect">
            <a:avLst/>
          </a:prstGeom>
          <a:solidFill>
            <a:schemeClr val="bg1"/>
          </a:solidFill>
        </p:spPr>
        <p:style>
          <a:lnRef idx="1">
            <a:schemeClr val="accent5"/>
          </a:lnRef>
          <a:fillRef idx="2">
            <a:schemeClr val="accent5"/>
          </a:fillRef>
          <a:effectRef idx="1">
            <a:schemeClr val="accent5"/>
          </a:effectRef>
          <a:fontRef idx="minor">
            <a:schemeClr val="dk1"/>
          </a:fontRef>
        </p:style>
        <p:txBody>
          <a:bodyPr anchor="ctr"/>
          <a:lstStyle/>
          <a:p>
            <a:pPr defTabSz="957732" fontAlgn="auto">
              <a:spcBef>
                <a:spcPts val="0"/>
              </a:spcBef>
              <a:spcAft>
                <a:spcPts val="0"/>
              </a:spcAft>
              <a:defRPr/>
            </a:pPr>
            <a:r>
              <a:rPr lang="ru-RU" sz="1100" dirty="0">
                <a:solidFill>
                  <a:schemeClr val="tx1"/>
                </a:solidFill>
                <a:latin typeface="Bookman Old Style" pitchFamily="18" charset="0"/>
              </a:rPr>
              <a:t>1</a:t>
            </a:r>
            <a:r>
              <a:rPr lang="en-US" sz="1100" dirty="0">
                <a:solidFill>
                  <a:schemeClr val="tx1"/>
                </a:solidFill>
                <a:latin typeface="Bookman Old Style" pitchFamily="18" charset="0"/>
              </a:rPr>
              <a:t> </a:t>
            </a:r>
            <a:r>
              <a:rPr lang="en-US" sz="1100" dirty="0" err="1">
                <a:solidFill>
                  <a:schemeClr val="tx1"/>
                </a:solidFill>
                <a:latin typeface="Bookman Old Style" pitchFamily="18" charset="0"/>
              </a:rPr>
              <a:t>dokumentas</a:t>
            </a:r>
            <a:endParaRPr lang="lt-LT" sz="1100" dirty="0">
              <a:solidFill>
                <a:schemeClr val="tx1"/>
              </a:solidFill>
              <a:latin typeface="Bookman Old Style" pitchFamily="18" charset="0"/>
            </a:endParaRPr>
          </a:p>
        </p:txBody>
      </p:sp>
      <p:sp>
        <p:nvSpPr>
          <p:cNvPr id="30" name="Suapvalintas stačiakampis 29"/>
          <p:cNvSpPr/>
          <p:nvPr/>
        </p:nvSpPr>
        <p:spPr>
          <a:xfrm>
            <a:off x="6302375" y="5737225"/>
            <a:ext cx="1274763" cy="371475"/>
          </a:xfrm>
          <a:prstGeom prst="roundRect">
            <a:avLst/>
          </a:prstGeom>
          <a:solidFill>
            <a:schemeClr val="bg1"/>
          </a:solidFill>
        </p:spPr>
        <p:style>
          <a:lnRef idx="1">
            <a:schemeClr val="accent2"/>
          </a:lnRef>
          <a:fillRef idx="2">
            <a:schemeClr val="accent2"/>
          </a:fillRef>
          <a:effectRef idx="1">
            <a:schemeClr val="accent2"/>
          </a:effectRef>
          <a:fontRef idx="minor">
            <a:schemeClr val="dk1"/>
          </a:fontRef>
        </p:style>
        <p:txBody>
          <a:bodyPr anchor="ctr"/>
          <a:lstStyle/>
          <a:p>
            <a:pPr defTabSz="957732" fontAlgn="auto">
              <a:spcBef>
                <a:spcPts val="0"/>
              </a:spcBef>
              <a:spcAft>
                <a:spcPts val="0"/>
              </a:spcAft>
              <a:defRPr/>
            </a:pPr>
            <a:r>
              <a:rPr lang="lt-LT" sz="1200" dirty="0">
                <a:latin typeface="Bookman Old Style" pitchFamily="18" charset="0"/>
              </a:rPr>
              <a:t>5</a:t>
            </a:r>
            <a:r>
              <a:rPr lang="en-US" sz="1200" dirty="0">
                <a:latin typeface="Bookman Old Style" pitchFamily="18" charset="0"/>
              </a:rPr>
              <a:t>5</a:t>
            </a:r>
            <a:r>
              <a:rPr lang="lt-LT" sz="1200" dirty="0">
                <a:latin typeface="Bookman Old Style" pitchFamily="18" charset="0"/>
              </a:rPr>
              <a:t> seminarai</a:t>
            </a:r>
          </a:p>
        </p:txBody>
      </p:sp>
      <p:sp useBgFill="1">
        <p:nvSpPr>
          <p:cNvPr id="31" name="Suapvalintas stačiakampis 30"/>
          <p:cNvSpPr/>
          <p:nvPr/>
        </p:nvSpPr>
        <p:spPr>
          <a:xfrm>
            <a:off x="174625" y="258763"/>
            <a:ext cx="8848725" cy="1009650"/>
          </a:xfrm>
          <a:prstGeom prst="roundRect">
            <a:avLst/>
          </a:prstGeom>
        </p:spPr>
        <p:style>
          <a:lnRef idx="2">
            <a:schemeClr val="accent5"/>
          </a:lnRef>
          <a:fillRef idx="1">
            <a:schemeClr val="lt1"/>
          </a:fillRef>
          <a:effectRef idx="0">
            <a:schemeClr val="accent5"/>
          </a:effectRef>
          <a:fontRef idx="minor">
            <a:schemeClr val="dk1"/>
          </a:fontRef>
        </p:style>
        <p:txBody>
          <a:bodyPr anchor="ctr"/>
          <a:lstStyle/>
          <a:p>
            <a:pPr algn="ctr" defTabSz="957732" fontAlgn="auto">
              <a:spcBef>
                <a:spcPts val="0"/>
              </a:spcBef>
              <a:spcAft>
                <a:spcPts val="0"/>
              </a:spcAft>
              <a:defRPr/>
            </a:pPr>
            <a:r>
              <a:rPr lang="lt-LT" sz="2800" b="1" dirty="0">
                <a:solidFill>
                  <a:srgbClr val="0070C0"/>
                </a:solidFill>
                <a:latin typeface="Bookman Old Style" pitchFamily="18" charset="0"/>
              </a:rPr>
              <a:t>Projekto „Saugios aplinkos mokykloje kūrimas“</a:t>
            </a:r>
            <a:r>
              <a:rPr lang="en-US" sz="2800" b="1" dirty="0">
                <a:solidFill>
                  <a:srgbClr val="0070C0"/>
                </a:solidFill>
                <a:latin typeface="Bookman Old Style" pitchFamily="18" charset="0"/>
              </a:rPr>
              <a:t> </a:t>
            </a:r>
            <a:r>
              <a:rPr lang="lt-LT" sz="2800" b="1" dirty="0">
                <a:solidFill>
                  <a:srgbClr val="0070C0"/>
                </a:solidFill>
                <a:latin typeface="Bookman Old Style" pitchFamily="18" charset="0"/>
              </a:rPr>
              <a:t>veiklos</a:t>
            </a:r>
          </a:p>
        </p:txBody>
      </p:sp>
      <p:pic>
        <p:nvPicPr>
          <p:cNvPr id="8217" name="Picture 25" descr="C:\Documents and Settings\user\My Documents\2012-2015 Saugios aplinkos mokykloje kūrimas\Viesinimas\viesinimo renginys\Logo_sp.jpg"/>
          <p:cNvPicPr>
            <a:picLocks noChangeAspect="1" noChangeArrowheads="1"/>
          </p:cNvPicPr>
          <p:nvPr/>
        </p:nvPicPr>
        <p:blipFill>
          <a:blip r:embed="rId3" cstate="print"/>
          <a:srcRect/>
          <a:stretch>
            <a:fillRect/>
          </a:stretch>
        </p:blipFill>
        <p:spPr bwMode="auto">
          <a:xfrm>
            <a:off x="5991225" y="2762250"/>
            <a:ext cx="228600" cy="350838"/>
          </a:xfrm>
          <a:prstGeom prst="rect">
            <a:avLst/>
          </a:prstGeom>
          <a:gradFill>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p:spPr>
      </p:pic>
      <p:pic>
        <p:nvPicPr>
          <p:cNvPr id="8212" name="Picture 26" descr="C:\Documents and Settings\user\My Documents\2012-2015 Saugios aplinkos mokykloje kūrimas\Viesinimas\viesinimo renginys\Zipio logo spaudai.tif"/>
          <p:cNvPicPr>
            <a:picLocks noChangeAspect="1" noChangeArrowheads="1"/>
          </p:cNvPicPr>
          <p:nvPr/>
        </p:nvPicPr>
        <p:blipFill>
          <a:blip r:embed="rId4" cstate="print"/>
          <a:srcRect/>
          <a:stretch>
            <a:fillRect/>
          </a:stretch>
        </p:blipFill>
        <p:spPr bwMode="auto">
          <a:xfrm>
            <a:off x="5715000" y="3581400"/>
            <a:ext cx="209550" cy="214313"/>
          </a:xfrm>
          <a:prstGeom prst="rect">
            <a:avLst/>
          </a:prstGeom>
          <a:blipFill dpi="0" rotWithShape="1">
            <a:blip r:embed="rId5" cstate="print">
              <a:alphaModFix amt="63000"/>
            </a:blip>
            <a:srcRect/>
            <a:tile tx="0" ty="0" sx="100000" sy="100000" flip="none" algn="tl"/>
          </a:blipFill>
          <a:ln w="9525">
            <a:noFill/>
            <a:miter lim="800000"/>
            <a:headEnd/>
            <a:tailEnd/>
          </a:ln>
        </p:spPr>
      </p:pic>
      <p:pic>
        <p:nvPicPr>
          <p:cNvPr id="2071" name="Picture 23" descr="C:\Documents and Settings\user\My Documents\2012-2015 Saugios aplinkos mokykloje kūrimas\Viesinimas\viesinimo renginys\logo_Lions Quest.jpg"/>
          <p:cNvPicPr>
            <a:picLocks noChangeAspect="1" noChangeArrowheads="1"/>
          </p:cNvPicPr>
          <p:nvPr/>
        </p:nvPicPr>
        <p:blipFill>
          <a:blip r:embed="rId6" cstate="print"/>
          <a:srcRect/>
          <a:stretch>
            <a:fillRect/>
          </a:stretch>
        </p:blipFill>
        <p:spPr bwMode="auto">
          <a:xfrm>
            <a:off x="6781800" y="4648200"/>
            <a:ext cx="198438" cy="179388"/>
          </a:xfrm>
          <a:prstGeom prst="rect">
            <a:avLst/>
          </a:prstGeom>
          <a:ln>
            <a:noFill/>
          </a:ln>
          <a:effectLst>
            <a:outerShdw blurRad="292100" dist="139700" dir="2700000" algn="tl" rotWithShape="0">
              <a:srgbClr val="333333">
                <a:alpha val="65000"/>
              </a:srgbClr>
            </a:outerShdw>
          </a:effectLst>
        </p:spPr>
      </p:pic>
      <p:pic>
        <p:nvPicPr>
          <p:cNvPr id="2072" name="Picture 24" descr="C:\Documents and Settings\user\My Documents\2012-2015 Saugios aplinkos mokykloje kūrimas\Viesinimas\viesinimo renginys\OPPP.JPG"/>
          <p:cNvPicPr>
            <a:picLocks noChangeAspect="1" noChangeArrowheads="1"/>
          </p:cNvPicPr>
          <p:nvPr/>
        </p:nvPicPr>
        <p:blipFill>
          <a:blip r:embed="rId7" cstate="print"/>
          <a:srcRect/>
          <a:stretch>
            <a:fillRect/>
          </a:stretch>
        </p:blipFill>
        <p:spPr bwMode="auto">
          <a:xfrm>
            <a:off x="8077200" y="2819400"/>
            <a:ext cx="198438" cy="239713"/>
          </a:xfrm>
          <a:prstGeom prst="rect">
            <a:avLst/>
          </a:prstGeom>
          <a:ln>
            <a:noFill/>
          </a:ln>
          <a:effectLst>
            <a:outerShdw blurRad="190500" algn="tl" rotWithShape="0">
              <a:srgbClr val="000000">
                <a:alpha val="70000"/>
              </a:srgbClr>
            </a:outerShdw>
          </a:effectLst>
        </p:spPr>
      </p:pic>
      <p:pic>
        <p:nvPicPr>
          <p:cNvPr id="8215" name="Picture 1" descr="http://www.sppc.lt/ill/logo1.gif"/>
          <p:cNvPicPr>
            <a:picLocks noChangeAspect="1" noChangeArrowheads="1"/>
          </p:cNvPicPr>
          <p:nvPr/>
        </p:nvPicPr>
        <p:blipFill>
          <a:blip r:embed="rId8" r:link="rId9" cstate="print"/>
          <a:srcRect/>
          <a:stretch>
            <a:fillRect/>
          </a:stretch>
        </p:blipFill>
        <p:spPr bwMode="auto">
          <a:xfrm>
            <a:off x="8462963" y="5940251"/>
            <a:ext cx="542925" cy="752475"/>
          </a:xfrm>
          <a:prstGeom prst="rect">
            <a:avLst/>
          </a:prstGeom>
          <a:noFill/>
          <a:ln w="9525">
            <a:noFill/>
            <a:miter lim="800000"/>
            <a:headEnd/>
            <a:tailEnd/>
          </a:ln>
        </p:spPr>
      </p:pic>
      <p:pic>
        <p:nvPicPr>
          <p:cNvPr id="32" name="Picture 3" descr="C:\Users\Win7\Desktop\juosta.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12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77813"/>
            <a:ext cx="8229600" cy="722312"/>
          </a:xfrm>
        </p:spPr>
        <p:txBody>
          <a:bodyPr/>
          <a:lstStyle/>
          <a:p>
            <a:r>
              <a:rPr lang="lt-LT" sz="2800" b="1" smtClean="0">
                <a:solidFill>
                  <a:srgbClr val="0070C0"/>
                </a:solidFill>
                <a:latin typeface="Bookman Old Style" pitchFamily="18" charset="0"/>
              </a:rPr>
              <a:t>Prevencinių programų akreditavimas</a:t>
            </a:r>
            <a:endParaRPr lang="en-US" sz="2800" b="1" smtClean="0">
              <a:solidFill>
                <a:srgbClr val="0070C0"/>
              </a:solidFill>
              <a:latin typeface="Bookman Old Style" pitchFamily="18" charset="0"/>
            </a:endParaRPr>
          </a:p>
        </p:txBody>
      </p:sp>
      <p:sp>
        <p:nvSpPr>
          <p:cNvPr id="10243" name="Content Placeholder 2"/>
          <p:cNvSpPr>
            <a:spLocks noGrp="1"/>
          </p:cNvSpPr>
          <p:nvPr>
            <p:ph idx="1"/>
          </p:nvPr>
        </p:nvSpPr>
        <p:spPr>
          <a:xfrm>
            <a:off x="539750" y="1341438"/>
            <a:ext cx="8229600" cy="4773612"/>
          </a:xfrm>
        </p:spPr>
        <p:txBody>
          <a:bodyPr/>
          <a:lstStyle/>
          <a:p>
            <a:pPr eaLnBrk="1" hangingPunct="1">
              <a:spcBef>
                <a:spcPct val="0"/>
              </a:spcBef>
            </a:pPr>
            <a:r>
              <a:rPr lang="lt-LT" sz="2000" smtClean="0">
                <a:latin typeface="Bookman Old Style" pitchFamily="18" charset="0"/>
              </a:rPr>
              <a:t>Prevencinių programų akreditavo tvarka patvirtinta Specialiosios pedagogikos ir psichologijos centro direktoriaus 2012 m. lapkričio 12 d. įsakymu Nr. (1.3)V-404.</a:t>
            </a:r>
          </a:p>
          <a:p>
            <a:pPr eaLnBrk="1" hangingPunct="1">
              <a:spcBef>
                <a:spcPct val="0"/>
              </a:spcBef>
              <a:buFont typeface="Wingdings" pitchFamily="2" charset="2"/>
              <a:buNone/>
            </a:pPr>
            <a:endParaRPr lang="lt-LT" sz="2000" smtClean="0">
              <a:latin typeface="Bookman Old Style" pitchFamily="18" charset="0"/>
            </a:endParaRPr>
          </a:p>
          <a:p>
            <a:pPr eaLnBrk="1" hangingPunct="1">
              <a:spcBef>
                <a:spcPct val="0"/>
              </a:spcBef>
            </a:pPr>
            <a:r>
              <a:rPr lang="lt-LT" sz="2000" b="1" smtClean="0">
                <a:latin typeface="Bookman Old Style" pitchFamily="18" charset="0"/>
              </a:rPr>
              <a:t>Akreditavimo procedūra: </a:t>
            </a:r>
          </a:p>
          <a:p>
            <a:pPr lvl="1" eaLnBrk="1" hangingPunct="1">
              <a:spcBef>
                <a:spcPct val="0"/>
              </a:spcBef>
            </a:pPr>
            <a:r>
              <a:rPr lang="lt-LT" sz="1600" smtClean="0">
                <a:latin typeface="Bookman Old Style" pitchFamily="18" charset="0"/>
              </a:rPr>
              <a:t>programų autoriai ar autorinių teisių turėtojai užpildo paraišką, pateikia progaramos metodinę medžiagą. </a:t>
            </a:r>
          </a:p>
          <a:p>
            <a:pPr lvl="1" eaLnBrk="1" hangingPunct="1">
              <a:spcBef>
                <a:spcPct val="0"/>
              </a:spcBef>
            </a:pPr>
            <a:r>
              <a:rPr lang="lt-LT" sz="1600" smtClean="0">
                <a:latin typeface="Bookman Old Style" pitchFamily="18" charset="0"/>
              </a:rPr>
              <a:t>Vieną programą įvertina trys nepriklausomi vertintojai. </a:t>
            </a:r>
          </a:p>
          <a:p>
            <a:pPr lvl="1" eaLnBrk="1" hangingPunct="1">
              <a:spcBef>
                <a:spcPct val="0"/>
              </a:spcBef>
            </a:pPr>
            <a:r>
              <a:rPr lang="lt-LT" sz="1600" smtClean="0">
                <a:latin typeface="Bookman Old Style" pitchFamily="18" charset="0"/>
              </a:rPr>
              <a:t>Vertinimo rezultatai svarstomi Prevencinių programų akreditavimo komisijos posėdyje. Komisija siūlo SPPC direkoriui: akredituoti programą, siūlyti pataisyti, neakredituoti programos. </a:t>
            </a:r>
          </a:p>
          <a:p>
            <a:pPr lvl="1" eaLnBrk="1" hangingPunct="1">
              <a:spcBef>
                <a:spcPct val="0"/>
              </a:spcBef>
            </a:pPr>
            <a:r>
              <a:rPr lang="lt-LT" sz="1600" smtClean="0">
                <a:latin typeface="Bookman Old Style" pitchFamily="18" charset="0"/>
              </a:rPr>
              <a:t>SPPC direktoriaus įsakymu įforminamas sprendiams. </a:t>
            </a:r>
          </a:p>
          <a:p>
            <a:pPr lvl="1" eaLnBrk="1" hangingPunct="1">
              <a:spcBef>
                <a:spcPct val="0"/>
              </a:spcBef>
              <a:buFont typeface="Arial" charset="0"/>
              <a:buChar char="•"/>
            </a:pPr>
            <a:endParaRPr lang="lt-LT" altLang="en-US" sz="2000" smtClean="0">
              <a:latin typeface="Bookman Old Style" pitchFamily="18" charset="0"/>
              <a:cs typeface="Arial" charset="0"/>
            </a:endParaRPr>
          </a:p>
          <a:p>
            <a:pPr lvl="1" eaLnBrk="1" hangingPunct="1">
              <a:spcBef>
                <a:spcPct val="0"/>
              </a:spcBef>
              <a:buFont typeface="Arial" charset="0"/>
              <a:buChar char="•"/>
            </a:pPr>
            <a:r>
              <a:rPr lang="lt-LT" altLang="en-US" sz="2000" smtClean="0">
                <a:latin typeface="Bookman Old Style" pitchFamily="18" charset="0"/>
                <a:cs typeface="Arial" charset="0"/>
              </a:rPr>
              <a:t>Nuo 2013 m. </a:t>
            </a:r>
            <a:r>
              <a:rPr lang="lt-LT" altLang="lt-LT" sz="2000" smtClean="0">
                <a:latin typeface="Bookman Old Style" pitchFamily="18" charset="0"/>
                <a:cs typeface="Arial" charset="0"/>
              </a:rPr>
              <a:t>įvertinta  </a:t>
            </a:r>
            <a:r>
              <a:rPr lang="lt-LT" altLang="en-US" sz="2000" smtClean="0">
                <a:latin typeface="Bookman Old Style" pitchFamily="18" charset="0"/>
                <a:cs typeface="Arial" charset="0"/>
              </a:rPr>
              <a:t>22 </a:t>
            </a:r>
            <a:r>
              <a:rPr lang="lt-LT" altLang="lt-LT" sz="2000" smtClean="0">
                <a:latin typeface="Bookman Old Style" pitchFamily="18" charset="0"/>
                <a:cs typeface="Arial" charset="0"/>
              </a:rPr>
              <a:t>prevencinės programos, iš kurių akredituotos 9</a:t>
            </a:r>
            <a:r>
              <a:rPr lang="en-US" altLang="lt-LT" sz="2000" smtClean="0">
                <a:latin typeface="Bookman Old Style" pitchFamily="18" charset="0"/>
                <a:cs typeface="Arial" charset="0"/>
              </a:rPr>
              <a:t> </a:t>
            </a:r>
            <a:r>
              <a:rPr lang="lt-LT" altLang="lt-LT" sz="2000" smtClean="0">
                <a:latin typeface="Bookman Old Style" pitchFamily="18" charset="0"/>
                <a:cs typeface="Arial" charset="0"/>
              </a:rPr>
              <a:t>ir yra įgyvendinamos projekto „Saugios  aplinkos mokykloje kūrimas“ lėšomis.</a:t>
            </a:r>
          </a:p>
          <a:p>
            <a:endParaRPr lang="en-US" sz="2000" smtClean="0">
              <a:latin typeface="Bookman Old Style" pitchFamily="18" charset="0"/>
            </a:endParaRPr>
          </a:p>
        </p:txBody>
      </p:sp>
      <p:pic>
        <p:nvPicPr>
          <p:cNvPr id="10245" name="Picture 1" descr="http://www.sppc.lt/ill/logo1.gif"/>
          <p:cNvPicPr>
            <a:picLocks noChangeAspect="1" noChangeArrowheads="1"/>
          </p:cNvPicPr>
          <p:nvPr/>
        </p:nvPicPr>
        <p:blipFill>
          <a:blip r:embed="rId3" r:link="rId4" cstate="print"/>
          <a:srcRect/>
          <a:stretch>
            <a:fillRect/>
          </a:stretch>
        </p:blipFill>
        <p:spPr bwMode="auto">
          <a:xfrm>
            <a:off x="8601075" y="6040438"/>
            <a:ext cx="542925" cy="752475"/>
          </a:xfrm>
          <a:prstGeom prst="rect">
            <a:avLst/>
          </a:prstGeom>
          <a:noFill/>
          <a:ln w="9525">
            <a:noFill/>
            <a:miter lim="800000"/>
            <a:headEnd/>
            <a:tailEnd/>
          </a:ln>
        </p:spPr>
      </p:pic>
      <p:pic>
        <p:nvPicPr>
          <p:cNvPr id="6" name="Picture 3" descr="C:\Users\Win7\Desktop\juost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33"/>
          <p:cNvSpPr>
            <a:spLocks noGrp="1"/>
          </p:cNvSpPr>
          <p:nvPr>
            <p:ph type="title"/>
          </p:nvPr>
        </p:nvSpPr>
        <p:spPr>
          <a:xfrm>
            <a:off x="457200" y="115888"/>
            <a:ext cx="8229600" cy="850900"/>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eaLnBrk="1" hangingPunct="1"/>
            <a:r>
              <a:rPr lang="lt-LT" altLang="lt-LT" sz="2800" b="1" smtClean="0">
                <a:solidFill>
                  <a:schemeClr val="accent1"/>
                </a:solidFill>
                <a:latin typeface="Bookman Old Style" pitchFamily="18" charset="0"/>
              </a:rPr>
              <a:t>Naujų prevencinių programų rengimas</a:t>
            </a:r>
            <a:endParaRPr lang="lt-LT" altLang="en-US" sz="2800" b="1" smtClean="0">
              <a:solidFill>
                <a:schemeClr val="accent1"/>
              </a:solidFill>
              <a:latin typeface="Bookman Old Style" pitchFamily="18" charset="0"/>
            </a:endParaRPr>
          </a:p>
        </p:txBody>
      </p:sp>
      <p:sp>
        <p:nvSpPr>
          <p:cNvPr id="12291" name="Content Placeholder 2"/>
          <p:cNvSpPr>
            <a:spLocks noGrp="1"/>
          </p:cNvSpPr>
          <p:nvPr>
            <p:ph idx="1"/>
          </p:nvPr>
        </p:nvSpPr>
        <p:spPr>
          <a:xfrm>
            <a:off x="457200" y="1341438"/>
            <a:ext cx="8229600" cy="5159375"/>
          </a:xfrm>
        </p:spPr>
        <p:txBody>
          <a:bodyPr/>
          <a:lstStyle/>
          <a:p>
            <a:pPr eaLnBrk="1" hangingPunct="1">
              <a:buFont typeface="Arial" charset="0"/>
              <a:buNone/>
            </a:pPr>
            <a:endParaRPr lang="lt-LT" altLang="lt-LT" sz="2400" smtClean="0">
              <a:latin typeface="Bookman Old Style" pitchFamily="18" charset="0"/>
              <a:cs typeface="Arial" charset="0"/>
            </a:endParaRPr>
          </a:p>
          <a:p>
            <a:pPr eaLnBrk="1" hangingPunct="1">
              <a:buFont typeface="Arial" charset="0"/>
              <a:buNone/>
            </a:pPr>
            <a:r>
              <a:rPr lang="lt-LT" altLang="lt-LT" sz="2400" smtClean="0">
                <a:latin typeface="Bookman Old Style" pitchFamily="18" charset="0"/>
                <a:cs typeface="Arial" charset="0"/>
              </a:rPr>
              <a:t>   2015 m. parengtos trys prevencinės programos:</a:t>
            </a:r>
          </a:p>
          <a:p>
            <a:pPr eaLnBrk="1" hangingPunct="1">
              <a:buFont typeface="Arial" charset="0"/>
              <a:buNone/>
            </a:pPr>
            <a:endParaRPr lang="lt-LT" altLang="lt-LT" sz="2000" smtClean="0">
              <a:latin typeface="Bookman Old Style" pitchFamily="18" charset="0"/>
              <a:cs typeface="Arial" charset="0"/>
            </a:endParaRPr>
          </a:p>
          <a:p>
            <a:pPr lvl="1" eaLnBrk="1" hangingPunct="1"/>
            <a:r>
              <a:rPr lang="lt-LT" altLang="lt-LT" sz="2000" smtClean="0">
                <a:latin typeface="Bookman Old Style" pitchFamily="18" charset="0"/>
                <a:cs typeface="Arial" charset="0"/>
              </a:rPr>
              <a:t>Seksualinės prievartos prieš vaikus ir seksualinio vaikų išnaudojimo prevencijos programa ,,Saugok ir gerbk mane”</a:t>
            </a:r>
          </a:p>
          <a:p>
            <a:pPr lvl="1" eaLnBrk="1" hangingPunct="1">
              <a:buFont typeface="Arial" charset="0"/>
              <a:buNone/>
            </a:pPr>
            <a:endParaRPr lang="lt-LT" altLang="lt-LT" sz="2000" smtClean="0">
              <a:latin typeface="Bookman Old Style" pitchFamily="18" charset="0"/>
              <a:cs typeface="Arial" charset="0"/>
            </a:endParaRPr>
          </a:p>
          <a:p>
            <a:pPr lvl="1" eaLnBrk="1" hangingPunct="1"/>
            <a:r>
              <a:rPr lang="lt-LT" altLang="lt-LT" sz="2000" smtClean="0">
                <a:latin typeface="Bookman Old Style" pitchFamily="18" charset="0"/>
                <a:cs typeface="Arial" charset="0"/>
              </a:rPr>
              <a:t>Konfliktų prevencijos programa ,,Taiki mokykla”</a:t>
            </a:r>
          </a:p>
          <a:p>
            <a:pPr lvl="1" eaLnBrk="1" hangingPunct="1">
              <a:buFont typeface="Arial" charset="0"/>
              <a:buNone/>
            </a:pPr>
            <a:endParaRPr lang="lt-LT" altLang="lt-LT" sz="2000" smtClean="0">
              <a:latin typeface="Bookman Old Style" pitchFamily="18" charset="0"/>
              <a:cs typeface="Arial" charset="0"/>
            </a:endParaRPr>
          </a:p>
          <a:p>
            <a:pPr lvl="1" eaLnBrk="1" hangingPunct="1"/>
            <a:r>
              <a:rPr lang="lt-LT" altLang="lt-LT" sz="2000" smtClean="0">
                <a:latin typeface="Bookman Old Style" pitchFamily="18" charset="0"/>
                <a:cs typeface="Arial" charset="0"/>
              </a:rPr>
              <a:t>Psichoaktyviųjų medžiagų vartojimo prevencijos programa „Savu keliu”</a:t>
            </a:r>
          </a:p>
          <a:p>
            <a:pPr lvl="1" eaLnBrk="1" hangingPunct="1">
              <a:buFont typeface="Arial" charset="0"/>
              <a:buNone/>
            </a:pPr>
            <a:endParaRPr lang="lt-LT" altLang="lt-LT" sz="2000" b="1" smtClean="0">
              <a:latin typeface="Bookman Old Style" pitchFamily="18" charset="0"/>
              <a:cs typeface="Arial" charset="0"/>
            </a:endParaRPr>
          </a:p>
        </p:txBody>
      </p:sp>
      <p:pic>
        <p:nvPicPr>
          <p:cNvPr id="12293" name="Picture 1" descr="http://www.sppc.lt/ill/logo1.gif"/>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8329612" y="5805264"/>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C:\Users\Win7\Desktop\juos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6820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2475" y="3141663"/>
            <a:ext cx="7772400" cy="1795462"/>
          </a:xfrm>
        </p:spPr>
        <p:txBody>
          <a:bodyPr>
            <a:normAutofit/>
          </a:bodyPr>
          <a:lstStyle/>
          <a:p>
            <a:pPr>
              <a:defRPr/>
            </a:pPr>
            <a:r>
              <a:rPr lang="lt-LT" sz="3200" b="1" dirty="0" smtClean="0">
                <a:latin typeface="Bookman Old Style" pitchFamily="18" charset="0"/>
              </a:rPr>
              <a:t>Psichoaktyviųjų medžiagų vartojimo prevencijos programa „Savu keliu“ </a:t>
            </a:r>
            <a:endParaRPr lang="lt-LT" sz="3200" b="1" dirty="0">
              <a:latin typeface="Bookman Old Style" pitchFamily="18" charset="0"/>
            </a:endParaRPr>
          </a:p>
        </p:txBody>
      </p:sp>
      <p:pic>
        <p:nvPicPr>
          <p:cNvPr id="2048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175" y="1773238"/>
            <a:ext cx="12858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0484" name="Picture 3" descr="C:\Users\Win7\Desktop\juos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14824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fontScale="90000"/>
          </a:bodyPr>
          <a:lstStyle/>
          <a:p>
            <a:r>
              <a:rPr lang="lt-LT" sz="3600" dirty="0" smtClean="0">
                <a:latin typeface="Bookman Old Style" pitchFamily="18" charset="0"/>
              </a:rPr>
              <a:t>Kodėl psichoaktyviųjų medžiagų vartojimo prevencijos programa</a:t>
            </a:r>
            <a:r>
              <a:rPr lang="lt-LT" sz="3600" dirty="0" smtClean="0"/>
              <a:t>?</a:t>
            </a:r>
          </a:p>
        </p:txBody>
      </p:sp>
      <p:sp>
        <p:nvSpPr>
          <p:cNvPr id="6147" name="Content Placeholder 2"/>
          <p:cNvSpPr>
            <a:spLocks noGrp="1"/>
          </p:cNvSpPr>
          <p:nvPr>
            <p:ph idx="1"/>
          </p:nvPr>
        </p:nvSpPr>
        <p:spPr>
          <a:xfrm>
            <a:off x="457200" y="1844824"/>
            <a:ext cx="8229600" cy="4525962"/>
          </a:xfrm>
        </p:spPr>
        <p:txBody>
          <a:bodyPr/>
          <a:lstStyle/>
          <a:p>
            <a:r>
              <a:rPr lang="lt-LT" altLang="en-US" sz="2400" b="1" i="1" dirty="0" smtClean="0">
                <a:solidFill>
                  <a:srgbClr val="0070C0"/>
                </a:solidFill>
                <a:latin typeface="Bookman Old Style" pitchFamily="18" charset="0"/>
                <a:cs typeface="Arial" charset="0"/>
              </a:rPr>
              <a:t>Alkoholio, tabako ir kitų psichiką veikiančių medžiagų vartojimo prevencijos programa </a:t>
            </a:r>
            <a:r>
              <a:rPr lang="lt-LT" altLang="en-US" sz="2400" i="1" dirty="0" smtClean="0">
                <a:latin typeface="Bookman Old Style" pitchFamily="18" charset="0"/>
                <a:cs typeface="Arial" charset="0"/>
              </a:rPr>
              <a:t>(Žin., 2006, </a:t>
            </a:r>
            <a:r>
              <a:rPr lang="en-US" sz="2400" dirty="0" smtClean="0">
                <a:latin typeface="Bookman Old Style" pitchFamily="18" charset="0"/>
                <a:cs typeface="Arial" charset="0"/>
              </a:rPr>
              <a:t>Nr. 33-1197 </a:t>
            </a:r>
            <a:r>
              <a:rPr lang="lt-LT" sz="2400" dirty="0" smtClean="0">
                <a:latin typeface="Bookman Old Style" pitchFamily="18" charset="0"/>
                <a:cs typeface="Arial" charset="0"/>
              </a:rPr>
              <a:t>); </a:t>
            </a:r>
          </a:p>
          <a:p>
            <a:endParaRPr lang="lt-LT" sz="2400" b="1" i="1" dirty="0" smtClean="0">
              <a:solidFill>
                <a:srgbClr val="0070C0"/>
              </a:solidFill>
              <a:latin typeface="Bookman Old Style" pitchFamily="18" charset="0"/>
              <a:cs typeface="Arial" charset="0"/>
            </a:endParaRPr>
          </a:p>
          <a:p>
            <a:r>
              <a:rPr lang="lt-LT" sz="2400" b="1" i="1" dirty="0" smtClean="0">
                <a:solidFill>
                  <a:srgbClr val="0070C0"/>
                </a:solidFill>
                <a:latin typeface="Bookman Old Style" pitchFamily="18" charset="0"/>
                <a:cs typeface="Arial" charset="0"/>
              </a:rPr>
              <a:t>Psichoaktyviųjų medžiagų vartojimo prevencijos programa mokinių tėvams</a:t>
            </a:r>
            <a:r>
              <a:rPr lang="lt-LT" sz="2400" dirty="0" smtClean="0">
                <a:latin typeface="Bookman Old Style" pitchFamily="18" charset="0"/>
              </a:rPr>
              <a:t>, patvirtinta Specialiosios pedagogikos ir psichologijos centro direktorės 2007 m. gruodžio 29 d. įsakymu  Nr. (1.3) V – 263.</a:t>
            </a:r>
            <a:endParaRPr lang="en-US" sz="2400" dirty="0" smtClean="0">
              <a:latin typeface="Bookman Old Style" pitchFamily="18" charset="0"/>
            </a:endParaRPr>
          </a:p>
          <a:p>
            <a:endParaRPr lang="lt-LT" dirty="0" smtClean="0"/>
          </a:p>
        </p:txBody>
      </p:sp>
      <p:pic>
        <p:nvPicPr>
          <p:cNvPr id="5" name="Picture 3" descr="C:\Users\Win7\Desktop\juos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 descr="http://www.sppc.lt/ill/logo1.gif"/>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8359341" y="5733256"/>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4930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274638"/>
            <a:ext cx="8229600" cy="654050"/>
          </a:xfrm>
        </p:spPr>
        <p:txBody>
          <a:bodyPr/>
          <a:lstStyle/>
          <a:p>
            <a:pPr eaLnBrk="1" hangingPunct="1"/>
            <a:r>
              <a:rPr lang="lt-LT" sz="2800" b="1" smtClean="0">
                <a:solidFill>
                  <a:srgbClr val="0070C0"/>
                </a:solidFill>
                <a:latin typeface="Bookman Old Style" pitchFamily="18" charset="0"/>
              </a:rPr>
              <a:t>Kaip?</a:t>
            </a:r>
            <a:endParaRPr lang="en-US" sz="2800" b="1" smtClean="0">
              <a:solidFill>
                <a:srgbClr val="0070C0"/>
              </a:solidFill>
              <a:latin typeface="Bookman Old Style" pitchFamily="18" charset="0"/>
            </a:endParaRPr>
          </a:p>
        </p:txBody>
      </p:sp>
      <p:sp>
        <p:nvSpPr>
          <p:cNvPr id="7171" name="Content Placeholder 2"/>
          <p:cNvSpPr>
            <a:spLocks noGrp="1"/>
          </p:cNvSpPr>
          <p:nvPr>
            <p:ph sz="quarter" idx="1"/>
          </p:nvPr>
        </p:nvSpPr>
        <p:spPr>
          <a:xfrm>
            <a:off x="467544" y="1052736"/>
            <a:ext cx="8401050" cy="5084762"/>
          </a:xfrm>
        </p:spPr>
        <p:txBody>
          <a:bodyPr/>
          <a:lstStyle/>
          <a:p>
            <a:pPr>
              <a:buFont typeface="Arial" charset="0"/>
              <a:buNone/>
            </a:pPr>
            <a:r>
              <a:rPr lang="lt-LT" sz="2400" b="1" smtClean="0">
                <a:latin typeface="Bookman Old Style" pitchFamily="18" charset="0"/>
              </a:rPr>
              <a:t>Reikalavimai rengiamai prevencinei programai:</a:t>
            </a:r>
            <a:endParaRPr lang="en-US" sz="2800" smtClean="0">
              <a:latin typeface="Bookman Old Style" pitchFamily="18" charset="0"/>
            </a:endParaRPr>
          </a:p>
          <a:p>
            <a:r>
              <a:rPr lang="lt-LT" sz="2000" smtClean="0">
                <a:latin typeface="Bookman Old Style" pitchFamily="18" charset="0"/>
              </a:rPr>
              <a:t>Programa turi būti sukurta vadovaujantis moksliniu/empiriniu pagrindu. </a:t>
            </a:r>
            <a:endParaRPr lang="en-US" sz="2400" smtClean="0">
              <a:latin typeface="Bookman Old Style" pitchFamily="18" charset="0"/>
            </a:endParaRPr>
          </a:p>
          <a:p>
            <a:r>
              <a:rPr lang="lt-LT" sz="2000" smtClean="0">
                <a:latin typeface="Bookman Old Style" pitchFamily="18" charset="0"/>
              </a:rPr>
              <a:t>Programa metodai turi remtis teorine medžiaga, turi būti pagrįsti objektyviais moksliniais/empiriniais tyrimais.</a:t>
            </a:r>
            <a:endParaRPr lang="en-US" sz="2400" smtClean="0">
              <a:latin typeface="Bookman Old Style" pitchFamily="18" charset="0"/>
            </a:endParaRPr>
          </a:p>
          <a:p>
            <a:r>
              <a:rPr lang="lt-LT" sz="2000" smtClean="0">
                <a:latin typeface="Bookman Old Style" pitchFamily="18" charset="0"/>
              </a:rPr>
              <a:t>Programa turi turėti aiškiai apibrėžtus ir pagrįstai keliamus tikslus, naudojamus metodus, metodines priemones. </a:t>
            </a:r>
            <a:endParaRPr lang="en-US" sz="2400" smtClean="0">
              <a:latin typeface="Bookman Old Style" pitchFamily="18" charset="0"/>
            </a:endParaRPr>
          </a:p>
          <a:p>
            <a:r>
              <a:rPr lang="lt-LT" sz="2000" smtClean="0">
                <a:latin typeface="Bookman Old Style" pitchFamily="18" charset="0"/>
              </a:rPr>
              <a:t>Programos komponentai turi būti pritaikyti skirtingo amžiaus grupių mokiniams.</a:t>
            </a:r>
            <a:endParaRPr lang="en-US" sz="2400" smtClean="0">
              <a:latin typeface="Bookman Old Style" pitchFamily="18" charset="0"/>
            </a:endParaRPr>
          </a:p>
          <a:p>
            <a:r>
              <a:rPr lang="lt-LT" sz="2000" smtClean="0">
                <a:latin typeface="Bookman Old Style" pitchFamily="18" charset="0"/>
              </a:rPr>
              <a:t>Turi būti parengta metodika periodiškai vertinti prevencinės programos poveikį mokyklos bendruomenei, turi būti nurodyti veiksmingumo vertinimo būdai ir kriterijai.</a:t>
            </a:r>
            <a:endParaRPr lang="en-US" sz="2400" smtClean="0">
              <a:latin typeface="Bookman Old Style" pitchFamily="18" charset="0"/>
            </a:endParaRPr>
          </a:p>
          <a:p>
            <a:r>
              <a:rPr lang="lt-LT" sz="2000" smtClean="0">
                <a:latin typeface="Bookman Old Style" pitchFamily="18" charset="0"/>
              </a:rPr>
              <a:t>Programa turi būti sukurta nepažeidžiant autorystės teisių.</a:t>
            </a:r>
            <a:endParaRPr lang="en-US" smtClean="0">
              <a:latin typeface="Bookman Old Style" pitchFamily="18" charset="0"/>
            </a:endParaRPr>
          </a:p>
        </p:txBody>
      </p:sp>
      <p:pic>
        <p:nvPicPr>
          <p:cNvPr id="4" name="Picture 3" descr="C:\Users\Win7\Desktop\juos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 descr="http://www.sppc.lt/ill/logo1.g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8359341" y="5733256"/>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05763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274638"/>
            <a:ext cx="8229600" cy="654050"/>
          </a:xfrm>
        </p:spPr>
        <p:txBody>
          <a:bodyPr/>
          <a:lstStyle/>
          <a:p>
            <a:pPr eaLnBrk="1" hangingPunct="1"/>
            <a:r>
              <a:rPr lang="lt-LT" sz="2800" b="1" smtClean="0">
                <a:solidFill>
                  <a:srgbClr val="0070C0"/>
                </a:solidFill>
                <a:latin typeface="Bookman Old Style" pitchFamily="18" charset="0"/>
              </a:rPr>
              <a:t>Kaip?</a:t>
            </a:r>
            <a:endParaRPr lang="en-US" sz="2800" b="1" smtClean="0">
              <a:solidFill>
                <a:srgbClr val="0070C0"/>
              </a:solidFill>
              <a:latin typeface="Bookman Old Style" pitchFamily="18" charset="0"/>
            </a:endParaRPr>
          </a:p>
        </p:txBody>
      </p:sp>
      <p:sp>
        <p:nvSpPr>
          <p:cNvPr id="8195" name="Content Placeholder 2"/>
          <p:cNvSpPr>
            <a:spLocks noGrp="1"/>
          </p:cNvSpPr>
          <p:nvPr>
            <p:ph sz="quarter" idx="1"/>
          </p:nvPr>
        </p:nvSpPr>
        <p:spPr>
          <a:xfrm>
            <a:off x="457200" y="1071563"/>
            <a:ext cx="8401050" cy="5084762"/>
          </a:xfrm>
        </p:spPr>
        <p:txBody>
          <a:bodyPr/>
          <a:lstStyle/>
          <a:p>
            <a:pPr>
              <a:buFont typeface="Arial" charset="0"/>
              <a:buNone/>
            </a:pPr>
            <a:r>
              <a:rPr lang="lt-LT" sz="2400" b="1" smtClean="0">
                <a:latin typeface="Bookman Old Style" pitchFamily="18" charset="0"/>
              </a:rPr>
              <a:t>Reikalavimai rengiamos prevencinės programos turiniui ir metodinei medžiagai</a:t>
            </a:r>
          </a:p>
          <a:p>
            <a:r>
              <a:rPr lang="lt-LT" sz="2000" smtClean="0">
                <a:latin typeface="Bookman Old Style" pitchFamily="18" charset="0"/>
              </a:rPr>
              <a:t>Turi būti parengtas programos vadovas, kuriame </a:t>
            </a:r>
          </a:p>
          <a:p>
            <a:pPr lvl="1"/>
            <a:r>
              <a:rPr lang="lt-LT" sz="1600" smtClean="0">
                <a:latin typeface="Bookman Old Style" pitchFamily="18" charset="0"/>
              </a:rPr>
              <a:t>Išsamus prevencinės programos teorinis pagrindimas</a:t>
            </a:r>
          </a:p>
          <a:p>
            <a:pPr lvl="1"/>
            <a:r>
              <a:rPr lang="lt-LT" sz="1600" smtClean="0">
                <a:latin typeface="Bookman Old Style" pitchFamily="18" charset="0"/>
              </a:rPr>
              <a:t>prevencinės programos turinys: tikslai, uždaviniai, metodai, laukiami rezultatai</a:t>
            </a:r>
            <a:endParaRPr lang="en-US" sz="1600" smtClean="0">
              <a:latin typeface="Bookman Old Style" pitchFamily="18" charset="0"/>
            </a:endParaRPr>
          </a:p>
          <a:p>
            <a:pPr lvl="1"/>
            <a:r>
              <a:rPr lang="lt-LT" sz="1600" smtClean="0">
                <a:latin typeface="Bookman Old Style" pitchFamily="18" charset="0"/>
              </a:rPr>
              <a:t>Prevencinės programos įgyvendinimo modelis</a:t>
            </a:r>
          </a:p>
          <a:p>
            <a:pPr lvl="1"/>
            <a:r>
              <a:rPr lang="lt-LT" sz="1600" smtClean="0">
                <a:latin typeface="Bookman Old Style" pitchFamily="18" charset="0"/>
              </a:rPr>
              <a:t>Prevencinės programos poveikio mokyklos bendruomenei įvertinimo metodika</a:t>
            </a:r>
          </a:p>
          <a:p>
            <a:pPr lvl="1"/>
            <a:r>
              <a:rPr lang="lt-LT" sz="1600" smtClean="0">
                <a:latin typeface="Bookman Old Style" pitchFamily="18" charset="0"/>
              </a:rPr>
              <a:t>Literatūros sąrašas</a:t>
            </a:r>
          </a:p>
          <a:p>
            <a:r>
              <a:rPr lang="lt-LT" sz="2000" smtClean="0">
                <a:latin typeface="Bookman Old Style" pitchFamily="18" charset="0"/>
              </a:rPr>
              <a:t>Metodinė medžiaga:</a:t>
            </a:r>
          </a:p>
          <a:p>
            <a:pPr lvl="1"/>
            <a:r>
              <a:rPr lang="lt-LT" sz="1600" smtClean="0">
                <a:latin typeface="Bookman Old Style" pitchFamily="18" charset="0"/>
              </a:rPr>
              <a:t>Mokymų medžiaga, pranešimų skaidrės</a:t>
            </a:r>
          </a:p>
          <a:p>
            <a:pPr lvl="1"/>
            <a:r>
              <a:rPr lang="lt-LT" sz="1600" smtClean="0">
                <a:latin typeface="Bookman Old Style" pitchFamily="18" charset="0"/>
              </a:rPr>
              <a:t>Pratybų sąsiuviniai mokiniams arba medžiaga pratyboms</a:t>
            </a:r>
          </a:p>
          <a:p>
            <a:pPr lvl="1"/>
            <a:r>
              <a:rPr lang="lt-LT" sz="1600" smtClean="0">
                <a:latin typeface="Bookman Old Style" pitchFamily="18" charset="0"/>
              </a:rPr>
              <a:t>Lankstukai</a:t>
            </a:r>
          </a:p>
          <a:p>
            <a:pPr lvl="1"/>
            <a:r>
              <a:rPr lang="lt-LT" sz="1600" smtClean="0">
                <a:latin typeface="Bookman Old Style" pitchFamily="18" charset="0"/>
              </a:rPr>
              <a:t>Kita </a:t>
            </a:r>
          </a:p>
          <a:p>
            <a:pPr lvl="1">
              <a:buFont typeface="Arial" charset="0"/>
              <a:buNone/>
            </a:pPr>
            <a:endParaRPr lang="lt-LT" sz="1600" smtClean="0">
              <a:latin typeface="Bookman Old Style" pitchFamily="18" charset="0"/>
            </a:endParaRPr>
          </a:p>
        </p:txBody>
      </p:sp>
      <p:pic>
        <p:nvPicPr>
          <p:cNvPr id="4" name="Picture 3" descr="C:\Users\Win7\Desktop\juos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 descr="http://www.sppc.lt/ill/logo1.g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8359341" y="5733256"/>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437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654050"/>
          </a:xfrm>
        </p:spPr>
        <p:txBody>
          <a:bodyPr/>
          <a:lstStyle/>
          <a:p>
            <a:pPr eaLnBrk="1" hangingPunct="1"/>
            <a:r>
              <a:rPr lang="lt-LT" sz="2800" b="1" smtClean="0">
                <a:solidFill>
                  <a:srgbClr val="0070C0"/>
                </a:solidFill>
                <a:latin typeface="Bookman Old Style" pitchFamily="18" charset="0"/>
              </a:rPr>
              <a:t>Kaip?</a:t>
            </a:r>
            <a:endParaRPr lang="en-US" sz="2800" b="1" smtClean="0">
              <a:solidFill>
                <a:srgbClr val="0070C0"/>
              </a:solidFill>
              <a:latin typeface="Bookman Old Style" pitchFamily="18" charset="0"/>
            </a:endParaRPr>
          </a:p>
        </p:txBody>
      </p:sp>
      <p:sp>
        <p:nvSpPr>
          <p:cNvPr id="6" name="Rounded Rectangle 5"/>
          <p:cNvSpPr/>
          <p:nvPr/>
        </p:nvSpPr>
        <p:spPr>
          <a:xfrm>
            <a:off x="2643188" y="1214438"/>
            <a:ext cx="3786187" cy="500062"/>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lt-LT" dirty="0">
                <a:solidFill>
                  <a:srgbClr val="000000"/>
                </a:solidFill>
                <a:latin typeface="Bookman Old Style" pitchFamily="18" charset="0"/>
                <a:cs typeface="Arial" pitchFamily="34" charset="0"/>
              </a:rPr>
              <a:t>Parengimas </a:t>
            </a:r>
            <a:endParaRPr lang="en-US" dirty="0">
              <a:solidFill>
                <a:srgbClr val="000000"/>
              </a:solidFill>
              <a:latin typeface="Bookman Old Style" pitchFamily="18" charset="0"/>
              <a:cs typeface="Arial" pitchFamily="34" charset="0"/>
            </a:endParaRPr>
          </a:p>
        </p:txBody>
      </p:sp>
      <p:sp>
        <p:nvSpPr>
          <p:cNvPr id="7" name="Rounded Rectangle 6"/>
          <p:cNvSpPr/>
          <p:nvPr/>
        </p:nvSpPr>
        <p:spPr>
          <a:xfrm>
            <a:off x="2643188" y="2071688"/>
            <a:ext cx="3786187" cy="500062"/>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lt-LT" dirty="0">
                <a:solidFill>
                  <a:srgbClr val="000000"/>
                </a:solidFill>
                <a:latin typeface="Bookman Old Style" pitchFamily="18" charset="0"/>
                <a:cs typeface="Arial" pitchFamily="34" charset="0"/>
              </a:rPr>
              <a:t>Recenzavimas </a:t>
            </a:r>
            <a:endParaRPr lang="en-US" dirty="0">
              <a:solidFill>
                <a:srgbClr val="000000"/>
              </a:solidFill>
              <a:latin typeface="Bookman Old Style" pitchFamily="18" charset="0"/>
              <a:cs typeface="Arial" pitchFamily="34" charset="0"/>
            </a:endParaRPr>
          </a:p>
        </p:txBody>
      </p:sp>
      <p:sp>
        <p:nvSpPr>
          <p:cNvPr id="8" name="Rounded Rectangle 7"/>
          <p:cNvSpPr/>
          <p:nvPr/>
        </p:nvSpPr>
        <p:spPr>
          <a:xfrm>
            <a:off x="2643188" y="2928938"/>
            <a:ext cx="3786187" cy="500062"/>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lt-LT" dirty="0">
                <a:solidFill>
                  <a:srgbClr val="000000"/>
                </a:solidFill>
                <a:latin typeface="Bookman Old Style" pitchFamily="18" charset="0"/>
                <a:cs typeface="Arial" pitchFamily="34" charset="0"/>
              </a:rPr>
              <a:t>Tobulinimas </a:t>
            </a:r>
            <a:endParaRPr lang="en-US" dirty="0">
              <a:solidFill>
                <a:srgbClr val="000000"/>
              </a:solidFill>
              <a:latin typeface="Bookman Old Style" pitchFamily="18" charset="0"/>
              <a:cs typeface="Arial" pitchFamily="34" charset="0"/>
            </a:endParaRPr>
          </a:p>
        </p:txBody>
      </p:sp>
      <p:sp>
        <p:nvSpPr>
          <p:cNvPr id="9" name="Rounded Rectangle 8"/>
          <p:cNvSpPr/>
          <p:nvPr/>
        </p:nvSpPr>
        <p:spPr>
          <a:xfrm>
            <a:off x="2643188" y="3786188"/>
            <a:ext cx="3786187" cy="500062"/>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lt-LT" dirty="0">
                <a:solidFill>
                  <a:srgbClr val="000000"/>
                </a:solidFill>
                <a:latin typeface="Bookman Old Style" pitchFamily="18" charset="0"/>
                <a:cs typeface="Arial" pitchFamily="34" charset="0"/>
              </a:rPr>
              <a:t>Įgyvendinimas </a:t>
            </a:r>
            <a:endParaRPr lang="en-US" dirty="0">
              <a:solidFill>
                <a:srgbClr val="000000"/>
              </a:solidFill>
              <a:latin typeface="Bookman Old Style" pitchFamily="18" charset="0"/>
              <a:cs typeface="Arial" pitchFamily="34" charset="0"/>
            </a:endParaRPr>
          </a:p>
        </p:txBody>
      </p:sp>
      <p:sp>
        <p:nvSpPr>
          <p:cNvPr id="10" name="Rounded Rectangle 9"/>
          <p:cNvSpPr/>
          <p:nvPr/>
        </p:nvSpPr>
        <p:spPr>
          <a:xfrm>
            <a:off x="2643188" y="4643438"/>
            <a:ext cx="3786187" cy="500062"/>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lgn="ctr">
              <a:defRPr/>
            </a:pPr>
            <a:r>
              <a:rPr lang="lt-LT" dirty="0">
                <a:solidFill>
                  <a:srgbClr val="000000"/>
                </a:solidFill>
                <a:latin typeface="Bookman Old Style" pitchFamily="18" charset="0"/>
                <a:cs typeface="Arial" pitchFamily="34" charset="0"/>
              </a:rPr>
              <a:t>Tobulinimas </a:t>
            </a:r>
            <a:endParaRPr lang="en-US" dirty="0">
              <a:solidFill>
                <a:srgbClr val="000000"/>
              </a:solidFill>
              <a:latin typeface="Bookman Old Style" pitchFamily="18" charset="0"/>
              <a:cs typeface="Arial" pitchFamily="34" charset="0"/>
            </a:endParaRPr>
          </a:p>
        </p:txBody>
      </p:sp>
      <p:sp>
        <p:nvSpPr>
          <p:cNvPr id="9224" name="Rectangle 11"/>
          <p:cNvSpPr>
            <a:spLocks noChangeArrowheads="1"/>
          </p:cNvSpPr>
          <p:nvPr/>
        </p:nvSpPr>
        <p:spPr bwMode="auto">
          <a:xfrm>
            <a:off x="642938" y="5643563"/>
            <a:ext cx="8001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buFont typeface="Arial" charset="0"/>
              <a:buNone/>
            </a:pPr>
            <a:r>
              <a:rPr lang="lt-LT" sz="2800" dirty="0" smtClean="0">
                <a:latin typeface="Bookman Old Style" pitchFamily="18" charset="0"/>
              </a:rPr>
              <a:t>2014 </a:t>
            </a:r>
            <a:r>
              <a:rPr lang="lt-LT" sz="2800" dirty="0" err="1">
                <a:latin typeface="Bookman Old Style" pitchFamily="18" charset="0"/>
              </a:rPr>
              <a:t>m</a:t>
            </a:r>
            <a:r>
              <a:rPr lang="lt-LT" sz="2800" dirty="0">
                <a:latin typeface="Bookman Old Style" pitchFamily="18" charset="0"/>
              </a:rPr>
              <a:t>. </a:t>
            </a:r>
            <a:r>
              <a:rPr lang="lt-LT" sz="2800" dirty="0" smtClean="0">
                <a:latin typeface="Bookman Old Style" pitchFamily="18" charset="0"/>
              </a:rPr>
              <a:t>sausis </a:t>
            </a:r>
            <a:r>
              <a:rPr lang="lt-LT" sz="2800" dirty="0">
                <a:latin typeface="Bookman Old Style" pitchFamily="18" charset="0"/>
              </a:rPr>
              <a:t>– 2015 </a:t>
            </a:r>
            <a:r>
              <a:rPr lang="lt-LT" sz="2800" dirty="0" err="1">
                <a:latin typeface="Bookman Old Style" pitchFamily="18" charset="0"/>
              </a:rPr>
              <a:t>m</a:t>
            </a:r>
            <a:r>
              <a:rPr lang="lt-LT" sz="2800" dirty="0">
                <a:latin typeface="Bookman Old Style" pitchFamily="18" charset="0"/>
              </a:rPr>
              <a:t>. birželis</a:t>
            </a:r>
          </a:p>
        </p:txBody>
      </p:sp>
      <p:sp>
        <p:nvSpPr>
          <p:cNvPr id="14" name="Down Arrow 13"/>
          <p:cNvSpPr/>
          <p:nvPr/>
        </p:nvSpPr>
        <p:spPr>
          <a:xfrm>
            <a:off x="4500563" y="1714500"/>
            <a:ext cx="46037" cy="3571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15" name="Down Arrow 14"/>
          <p:cNvSpPr/>
          <p:nvPr/>
        </p:nvSpPr>
        <p:spPr>
          <a:xfrm>
            <a:off x="4500563" y="2571750"/>
            <a:ext cx="46037" cy="3571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16" name="Down Arrow 15"/>
          <p:cNvSpPr/>
          <p:nvPr/>
        </p:nvSpPr>
        <p:spPr>
          <a:xfrm>
            <a:off x="4500563" y="3429000"/>
            <a:ext cx="46037" cy="3571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sp>
        <p:nvSpPr>
          <p:cNvPr id="19" name="Down Arrow 18"/>
          <p:cNvSpPr/>
          <p:nvPr/>
        </p:nvSpPr>
        <p:spPr>
          <a:xfrm>
            <a:off x="4500563" y="4286250"/>
            <a:ext cx="46037" cy="3571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cs typeface="Arial" pitchFamily="34" charset="0"/>
            </a:endParaRPr>
          </a:p>
        </p:txBody>
      </p:sp>
      <p:pic>
        <p:nvPicPr>
          <p:cNvPr id="13" name="Picture 3" descr="C:\Users\Win7\Desktop\juos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 descr="http://www.sppc.lt/ill/logo1.g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8359341" y="5733256"/>
            <a:ext cx="5429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0563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288" y="188913"/>
            <a:ext cx="8229600" cy="719137"/>
          </a:xfrm>
        </p:spPr>
        <p:txBody>
          <a:bodyPr>
            <a:normAutofit/>
          </a:bodyPr>
          <a:lstStyle/>
          <a:p>
            <a:pPr>
              <a:defRPr/>
            </a:pPr>
            <a:r>
              <a:rPr lang="lt-LT" sz="3200" dirty="0" smtClean="0">
                <a:solidFill>
                  <a:schemeClr val="accent3">
                    <a:lumMod val="50000"/>
                  </a:schemeClr>
                </a:solidFill>
                <a:latin typeface="Bookman Old Style" pitchFamily="18" charset="0"/>
              </a:rPr>
              <a:t>Programos įgyvendinimas susideda iš:</a:t>
            </a:r>
            <a:endParaRPr lang="lt-LT" sz="3200" dirty="0">
              <a:solidFill>
                <a:schemeClr val="accent3">
                  <a:lumMod val="50000"/>
                </a:schemeClr>
              </a:solidFill>
              <a:latin typeface="Bookman Old Style" pitchFamily="18" charset="0"/>
            </a:endParaRPr>
          </a:p>
        </p:txBody>
      </p:sp>
      <p:sp>
        <p:nvSpPr>
          <p:cNvPr id="4" name="Content Placeholder 3"/>
          <p:cNvSpPr>
            <a:spLocks noGrp="1"/>
          </p:cNvSpPr>
          <p:nvPr>
            <p:ph idx="1"/>
          </p:nvPr>
        </p:nvSpPr>
        <p:spPr>
          <a:xfrm>
            <a:off x="457200" y="981075"/>
            <a:ext cx="8229600" cy="2735263"/>
          </a:xfrm>
        </p:spPr>
        <p:txBody>
          <a:bodyPr>
            <a:normAutofit fontScale="92500" lnSpcReduction="10000"/>
          </a:bodyPr>
          <a:lstStyle/>
          <a:p>
            <a:pPr>
              <a:buFont typeface="Arial" pitchFamily="34" charset="0"/>
              <a:buChar char="•"/>
              <a:defRPr/>
            </a:pPr>
            <a:r>
              <a:rPr lang="lt-LT" sz="1600" dirty="0" smtClean="0">
                <a:latin typeface="Bookman Old Style" pitchFamily="18" charset="0"/>
              </a:rPr>
              <a:t>Prevencinės </a:t>
            </a:r>
            <a:r>
              <a:rPr lang="lt-LT" sz="1600" dirty="0">
                <a:latin typeface="Bookman Old Style" pitchFamily="18" charset="0"/>
              </a:rPr>
              <a:t>programos visai mokyklos bendruomenei pristatymo (</a:t>
            </a:r>
            <a:r>
              <a:rPr lang="lt-LT" sz="1600" b="1" i="1" dirty="0">
                <a:latin typeface="Bookman Old Style" pitchFamily="18" charset="0"/>
              </a:rPr>
              <a:t>4 valandos</a:t>
            </a:r>
            <a:r>
              <a:rPr lang="lt-LT" sz="1600" dirty="0">
                <a:latin typeface="Bookman Old Style" pitchFamily="18" charset="0"/>
              </a:rPr>
              <a:t>);</a:t>
            </a:r>
          </a:p>
          <a:p>
            <a:pPr>
              <a:buFont typeface="Arial" pitchFamily="34" charset="0"/>
              <a:buChar char="•"/>
              <a:defRPr/>
            </a:pPr>
            <a:r>
              <a:rPr lang="lt-LT" sz="1600" dirty="0">
                <a:latin typeface="Bookman Old Style" pitchFamily="18" charset="0"/>
              </a:rPr>
              <a:t>Mokymų pedagogams, švietimo pagalbos ir kitiems specialistams, kurie dirbs su programa (</a:t>
            </a:r>
            <a:r>
              <a:rPr lang="lt-LT" sz="1600" b="1" i="1" dirty="0">
                <a:latin typeface="Bookman Old Style" pitchFamily="18" charset="0"/>
              </a:rPr>
              <a:t>24 valandos</a:t>
            </a:r>
            <a:r>
              <a:rPr lang="lt-LT" sz="1600" dirty="0">
                <a:latin typeface="Bookman Old Style" pitchFamily="18" charset="0"/>
              </a:rPr>
              <a:t>);</a:t>
            </a:r>
          </a:p>
          <a:p>
            <a:pPr>
              <a:buFont typeface="Arial" pitchFamily="34" charset="0"/>
              <a:buChar char="•"/>
              <a:defRPr/>
            </a:pPr>
            <a:r>
              <a:rPr lang="lt-LT" sz="1600" dirty="0">
                <a:latin typeface="Bookman Old Style" pitchFamily="18" charset="0"/>
              </a:rPr>
              <a:t>Mokymų pedagogams, kurie pageidauja dirbti tik su savo ugdomąja klase (</a:t>
            </a:r>
            <a:r>
              <a:rPr lang="lt-LT" sz="1600" b="1" i="1" dirty="0">
                <a:latin typeface="Bookman Old Style" pitchFamily="18" charset="0"/>
              </a:rPr>
              <a:t>8 valandos</a:t>
            </a:r>
            <a:r>
              <a:rPr lang="lt-LT" sz="1600" dirty="0">
                <a:latin typeface="Bookman Old Style" pitchFamily="18" charset="0"/>
              </a:rPr>
              <a:t>);</a:t>
            </a:r>
          </a:p>
          <a:p>
            <a:pPr>
              <a:buFont typeface="Arial" pitchFamily="34" charset="0"/>
              <a:buChar char="•"/>
              <a:defRPr/>
            </a:pPr>
            <a:r>
              <a:rPr lang="lt-LT" sz="1600" dirty="0">
                <a:latin typeface="Bookman Old Style" pitchFamily="18" charset="0"/>
              </a:rPr>
              <a:t>Prevencinės programos poveikio tyrimo prieš programos įgyvendinimą;</a:t>
            </a:r>
          </a:p>
          <a:p>
            <a:pPr>
              <a:buFont typeface="Arial" pitchFamily="34" charset="0"/>
              <a:buChar char="•"/>
              <a:defRPr/>
            </a:pPr>
            <a:r>
              <a:rPr lang="lt-LT" sz="1600" dirty="0">
                <a:latin typeface="Bookman Old Style" pitchFamily="18" charset="0"/>
              </a:rPr>
              <a:t>Užsiėmimų ir kitų veiklų organizavimas, vedimas vaikams;</a:t>
            </a:r>
          </a:p>
          <a:p>
            <a:pPr>
              <a:buFont typeface="Arial" pitchFamily="34" charset="0"/>
              <a:buChar char="•"/>
              <a:defRPr/>
            </a:pPr>
            <a:r>
              <a:rPr lang="lt-LT" sz="1600" dirty="0">
                <a:latin typeface="Bookman Old Style" pitchFamily="18" charset="0"/>
              </a:rPr>
              <a:t>Darbo su tėvais;</a:t>
            </a:r>
          </a:p>
          <a:p>
            <a:pPr>
              <a:buFont typeface="Arial" pitchFamily="34" charset="0"/>
              <a:buChar char="•"/>
              <a:defRPr/>
            </a:pPr>
            <a:r>
              <a:rPr lang="lt-LT" sz="1600" dirty="0">
                <a:latin typeface="Bookman Old Style" pitchFamily="18" charset="0"/>
              </a:rPr>
              <a:t>Prevencinės programos poveikio tyrimo po programos įgyvendinimo;</a:t>
            </a:r>
          </a:p>
          <a:p>
            <a:pPr>
              <a:buFont typeface="Arial" pitchFamily="34" charset="0"/>
              <a:buChar char="•"/>
              <a:defRPr/>
            </a:pPr>
            <a:r>
              <a:rPr lang="lt-LT" sz="1600" dirty="0">
                <a:latin typeface="Bookman Old Style" pitchFamily="18" charset="0"/>
              </a:rPr>
              <a:t>Prevencinės programos visai mokyklos bendruomenei įgyvendinimo rezultatų pristatymas (</a:t>
            </a:r>
            <a:r>
              <a:rPr lang="lt-LT" sz="1600" b="1" i="1" dirty="0">
                <a:latin typeface="Bookman Old Style" pitchFamily="18" charset="0"/>
              </a:rPr>
              <a:t>4 valandos</a:t>
            </a:r>
            <a:r>
              <a:rPr lang="lt-LT" sz="1600" dirty="0">
                <a:latin typeface="Bookman Old Style" pitchFamily="18" charset="0"/>
              </a:rPr>
              <a:t>).</a:t>
            </a:r>
          </a:p>
          <a:p>
            <a:pPr marL="0" indent="0">
              <a:buFont typeface="Arial" pitchFamily="34" charset="0"/>
              <a:buNone/>
              <a:defRPr/>
            </a:pPr>
            <a:endParaRPr lang="en-US" sz="1600" dirty="0" smtClean="0">
              <a:latin typeface="Bookman Old Style" pitchFamily="18" charset="0"/>
            </a:endParaRPr>
          </a:p>
          <a:p>
            <a:pPr>
              <a:buFont typeface="Arial" pitchFamily="34" charset="0"/>
              <a:buChar char="•"/>
              <a:defRPr/>
            </a:pPr>
            <a:endParaRPr lang="lt-LT" sz="1600" dirty="0"/>
          </a:p>
        </p:txBody>
      </p:sp>
      <p:pic>
        <p:nvPicPr>
          <p:cNvPr id="22532" name="Picture 3" descr="C:\Users\Win7\Desktop\juos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 5"/>
          <p:cNvGraphicFramePr/>
          <p:nvPr/>
        </p:nvGraphicFramePr>
        <p:xfrm>
          <a:off x="3419872" y="3789040"/>
          <a:ext cx="5400600" cy="3034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33191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730942" y="1221226"/>
          <a:ext cx="253062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ounded Rectangle 2"/>
          <p:cNvSpPr/>
          <p:nvPr/>
        </p:nvSpPr>
        <p:spPr>
          <a:xfrm>
            <a:off x="3217863" y="2365375"/>
            <a:ext cx="5111750" cy="3529013"/>
          </a:xfrm>
          <a:prstGeom prst="roundRect">
            <a:avLst/>
          </a:prstGeom>
        </p:spPr>
        <p:style>
          <a:lnRef idx="2">
            <a:schemeClr val="accent3"/>
          </a:lnRef>
          <a:fillRef idx="1">
            <a:schemeClr val="lt1"/>
          </a:fillRef>
          <a:effectRef idx="0">
            <a:schemeClr val="accent3"/>
          </a:effectRef>
          <a:fontRef idx="minor">
            <a:schemeClr val="dk1"/>
          </a:fontRef>
        </p:style>
        <p:txBody>
          <a:bodyPr anchor="ctr"/>
          <a:lstStyle/>
          <a:p>
            <a:pPr>
              <a:defRPr/>
            </a:pPr>
            <a:r>
              <a:rPr lang="lt-LT" altLang="en-US" dirty="0">
                <a:solidFill>
                  <a:srgbClr val="000000"/>
                </a:solidFill>
                <a:latin typeface="Bookman Old Style" pitchFamily="18" charset="0"/>
                <a:cs typeface="Arial" charset="0"/>
              </a:rPr>
              <a:t>8 užsiėmimai 2-4 klasių mokiniams;</a:t>
            </a:r>
          </a:p>
          <a:p>
            <a:pPr>
              <a:defRPr/>
            </a:pPr>
            <a:r>
              <a:rPr lang="lt-LT" altLang="en-US" dirty="0">
                <a:solidFill>
                  <a:srgbClr val="000000"/>
                </a:solidFill>
                <a:latin typeface="Bookman Old Style" pitchFamily="18" charset="0"/>
                <a:cs typeface="Arial" charset="0"/>
              </a:rPr>
              <a:t>12 užsiėmimų 5-6 klasių mokiniams;</a:t>
            </a:r>
          </a:p>
          <a:p>
            <a:pPr>
              <a:defRPr/>
            </a:pPr>
            <a:r>
              <a:rPr lang="lt-LT" altLang="en-US" dirty="0">
                <a:solidFill>
                  <a:srgbClr val="000000"/>
                </a:solidFill>
                <a:latin typeface="Bookman Old Style" pitchFamily="18" charset="0"/>
                <a:cs typeface="Arial" charset="0"/>
              </a:rPr>
              <a:t>12 užsiėmimų 7-8 klasių mokiniams;</a:t>
            </a:r>
          </a:p>
          <a:p>
            <a:pPr>
              <a:defRPr/>
            </a:pPr>
            <a:r>
              <a:rPr lang="lt-LT" altLang="en-US" dirty="0">
                <a:solidFill>
                  <a:srgbClr val="000000"/>
                </a:solidFill>
                <a:latin typeface="Bookman Old Style" pitchFamily="18" charset="0"/>
                <a:cs typeface="Arial" charset="0"/>
              </a:rPr>
              <a:t>12 užsiėmimų 9-12 klasių mokiniams;</a:t>
            </a:r>
          </a:p>
          <a:p>
            <a:pPr>
              <a:defRPr/>
            </a:pPr>
            <a:r>
              <a:rPr lang="lt-LT" altLang="en-US" dirty="0">
                <a:solidFill>
                  <a:srgbClr val="000000"/>
                </a:solidFill>
                <a:latin typeface="Bookman Old Style" pitchFamily="18" charset="0"/>
                <a:cs typeface="Arial" charset="0"/>
              </a:rPr>
              <a:t>2 darbo su tėvais modeliai;</a:t>
            </a:r>
          </a:p>
          <a:p>
            <a:pPr>
              <a:defRPr/>
            </a:pPr>
            <a:r>
              <a:rPr lang="lt-LT" altLang="en-US" dirty="0">
                <a:solidFill>
                  <a:srgbClr val="000000"/>
                </a:solidFill>
                <a:latin typeface="Bookman Old Style" pitchFamily="18" charset="0"/>
                <a:cs typeface="Arial" charset="0"/>
              </a:rPr>
              <a:t>2 užsiėmimai mokyklos bendruomenės nariams.</a:t>
            </a:r>
            <a:endParaRPr lang="en-US" altLang="en-US" dirty="0">
              <a:solidFill>
                <a:srgbClr val="000000"/>
              </a:solidFill>
              <a:latin typeface="Bookman Old Style" pitchFamily="18" charset="0"/>
              <a:cs typeface="Arial" charset="0"/>
            </a:endParaRPr>
          </a:p>
        </p:txBody>
      </p:sp>
      <p:sp>
        <p:nvSpPr>
          <p:cNvPr id="5" name="Title 1"/>
          <p:cNvSpPr>
            <a:spLocks noGrp="1"/>
          </p:cNvSpPr>
          <p:nvPr>
            <p:ph type="title"/>
          </p:nvPr>
        </p:nvSpPr>
        <p:spPr>
          <a:xfrm>
            <a:off x="323850" y="260350"/>
            <a:ext cx="8229600" cy="1655763"/>
          </a:xfrm>
        </p:spPr>
        <p:txBody>
          <a:bodyPr>
            <a:normAutofit fontScale="90000"/>
          </a:bodyPr>
          <a:lstStyle/>
          <a:p>
            <a:pPr eaLnBrk="1" hangingPunct="1">
              <a:defRPr/>
            </a:pPr>
            <a:r>
              <a:rPr lang="lt-LT" altLang="lt-LT" sz="2800" dirty="0" smtClean="0">
                <a:latin typeface="Bookman Old Style" pitchFamily="18" charset="0"/>
                <a:cs typeface="Arial" charset="0"/>
              </a:rPr>
              <a:t/>
            </a:r>
            <a:br>
              <a:rPr lang="lt-LT" altLang="lt-LT" sz="2800" dirty="0" smtClean="0">
                <a:latin typeface="Bookman Old Style" pitchFamily="18" charset="0"/>
                <a:cs typeface="Arial" charset="0"/>
              </a:rPr>
            </a:br>
            <a:r>
              <a:rPr lang="lt-LT" altLang="lt-LT" sz="2800" dirty="0" smtClean="0">
                <a:latin typeface="Bookman Old Style" pitchFamily="18" charset="0"/>
                <a:cs typeface="Arial" charset="0"/>
              </a:rPr>
              <a:t>	</a:t>
            </a:r>
            <a:r>
              <a:rPr lang="lt-LT" altLang="lt-LT" sz="2000" b="1" dirty="0" smtClean="0">
                <a:solidFill>
                  <a:schemeClr val="accent3">
                    <a:lumMod val="50000"/>
                  </a:schemeClr>
                </a:solidFill>
                <a:latin typeface="Bookman Old Style" pitchFamily="18" charset="0"/>
                <a:cs typeface="Arial" charset="0"/>
              </a:rPr>
              <a:t>Programos turinys</a:t>
            </a:r>
            <a:r>
              <a:rPr lang="lt-LT" altLang="lt-LT" sz="2000" b="1" dirty="0" smtClean="0">
                <a:solidFill>
                  <a:srgbClr val="0070C0"/>
                </a:solidFill>
                <a:latin typeface="Bookman Old Style" pitchFamily="18" charset="0"/>
                <a:cs typeface="Arial" charset="0"/>
              </a:rPr>
              <a:t/>
            </a:r>
            <a:br>
              <a:rPr lang="lt-LT" altLang="lt-LT" sz="2000" b="1" dirty="0" smtClean="0">
                <a:solidFill>
                  <a:srgbClr val="0070C0"/>
                </a:solidFill>
                <a:latin typeface="Bookman Old Style" pitchFamily="18" charset="0"/>
                <a:cs typeface="Arial" charset="0"/>
              </a:rPr>
            </a:br>
            <a:r>
              <a:rPr lang="lt-LT" altLang="lt-LT" sz="2000" b="1" dirty="0" smtClean="0">
                <a:solidFill>
                  <a:srgbClr val="0070C0"/>
                </a:solidFill>
                <a:latin typeface="Bookman Old Style" pitchFamily="18" charset="0"/>
                <a:cs typeface="Arial" charset="0"/>
              </a:rPr>
              <a:t/>
            </a:r>
            <a:br>
              <a:rPr lang="lt-LT" altLang="lt-LT" sz="2000" b="1" dirty="0" smtClean="0">
                <a:solidFill>
                  <a:srgbClr val="0070C0"/>
                </a:solidFill>
                <a:latin typeface="Bookman Old Style" pitchFamily="18" charset="0"/>
                <a:cs typeface="Arial" charset="0"/>
              </a:rPr>
            </a:br>
            <a:r>
              <a:rPr lang="lt-LT" sz="1400" b="1" dirty="0" smtClean="0">
                <a:latin typeface="Bookman Old Style" pitchFamily="18" charset="0"/>
              </a:rPr>
              <a:t>Programos tikslas </a:t>
            </a:r>
            <a:r>
              <a:rPr lang="lt-LT" sz="1400" dirty="0" smtClean="0">
                <a:latin typeface="Bookman Old Style" pitchFamily="18" charset="0"/>
              </a:rPr>
              <a:t>– įgalinti mokyklos bendruomenes mažinti mokinių psichoaktyviųjų medžiagų vartojimo riziką ir skatinti mokinių apsauginių veiksnių formavimąsi.</a:t>
            </a:r>
            <a:r>
              <a:rPr lang="lt-LT" sz="2200" dirty="0" smtClean="0">
                <a:latin typeface="Bookman Old Style" pitchFamily="18" charset="0"/>
              </a:rPr>
              <a:t/>
            </a:r>
            <a:br>
              <a:rPr lang="lt-LT" sz="2200" dirty="0" smtClean="0">
                <a:latin typeface="Bookman Old Style" pitchFamily="18" charset="0"/>
              </a:rPr>
            </a:br>
            <a:endParaRPr lang="en-US" altLang="en-US" sz="2000" b="1" dirty="0" smtClean="0">
              <a:solidFill>
                <a:srgbClr val="0070C0"/>
              </a:solidFill>
              <a:latin typeface="Bookman Old Style" pitchFamily="18" charset="0"/>
            </a:endParaRPr>
          </a:p>
        </p:txBody>
      </p:sp>
      <p:pic>
        <p:nvPicPr>
          <p:cNvPr id="23557"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8325" y="404813"/>
            <a:ext cx="827088"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14" name="Straight Arrow Connector 13"/>
          <p:cNvCxnSpPr/>
          <p:nvPr/>
        </p:nvCxnSpPr>
        <p:spPr>
          <a:xfrm flipH="1" flipV="1">
            <a:off x="2627313" y="2636838"/>
            <a:ext cx="504825"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3" idx="1"/>
          </p:cNvCxnSpPr>
          <p:nvPr/>
        </p:nvCxnSpPr>
        <p:spPr>
          <a:xfrm flipH="1">
            <a:off x="2713038" y="4130675"/>
            <a:ext cx="5048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627313" y="4724400"/>
            <a:ext cx="504825" cy="5048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3561" name="Picture 3" descr="C:\Users\Win7\Desktop\juost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7836083"/>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931863" y="96838"/>
            <a:ext cx="7158037" cy="955675"/>
          </a:xfrm>
        </p:spPr>
        <p:txBody>
          <a:bodyPr>
            <a:normAutofit/>
          </a:bodyPr>
          <a:lstStyle/>
          <a:p>
            <a:pPr eaLnBrk="1" hangingPunct="1">
              <a:defRPr/>
            </a:pPr>
            <a:r>
              <a:rPr lang="lt-LT" altLang="en-US" sz="2000" b="1" dirty="0" smtClean="0">
                <a:solidFill>
                  <a:schemeClr val="accent3">
                    <a:lumMod val="50000"/>
                  </a:schemeClr>
                </a:solidFill>
                <a:latin typeface="Bookman Old Style" pitchFamily="18" charset="0"/>
              </a:rPr>
              <a:t>Programos sudėtinės dalys visoms amžiaus grupėms</a:t>
            </a:r>
            <a:endParaRPr lang="en-US" altLang="en-US" sz="2000" dirty="0" smtClean="0">
              <a:solidFill>
                <a:schemeClr val="accent3">
                  <a:lumMod val="50000"/>
                </a:schemeClr>
              </a:solidFill>
              <a:latin typeface="Bookman Old Style" pitchFamily="18" charset="0"/>
            </a:endParaRPr>
          </a:p>
        </p:txBody>
      </p:sp>
      <p:graphicFrame>
        <p:nvGraphicFramePr>
          <p:cNvPr id="432149" name="Group 21"/>
          <p:cNvGraphicFramePr>
            <a:graphicFrameLocks noGrp="1"/>
          </p:cNvGraphicFramePr>
          <p:nvPr>
            <p:ph type="tbl" idx="1"/>
          </p:nvPr>
        </p:nvGraphicFramePr>
        <p:xfrm>
          <a:off x="525463" y="944563"/>
          <a:ext cx="8229600" cy="4178300"/>
        </p:xfrm>
        <a:graphic>
          <a:graphicData uri="http://schemas.openxmlformats.org/drawingml/2006/table">
            <a:tbl>
              <a:tblPr/>
              <a:tblGrid>
                <a:gridCol w="4114800"/>
                <a:gridCol w="4114800"/>
              </a:tblGrid>
              <a:tr h="1333079">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endParaRPr kumimoji="0" lang="lt-LT" sz="2800" b="0" i="0" u="none" strike="noStrike" cap="none" normalizeH="0" baseline="0" dirty="0" smtClean="0">
                        <a:ln>
                          <a:noFill/>
                        </a:ln>
                        <a:solidFill>
                          <a:schemeClr val="tx1"/>
                        </a:solidFill>
                        <a:effectLst/>
                        <a:latin typeface="Arial" pitchFamily="34" charset="0"/>
                        <a:cs typeface="Arial" pitchFamily="34"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Bendravimas, draugystė</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Sprendimų priėmimas</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Jausmai ir emocijos</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Atsisakymo įgūdžiai</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3D5C1">
                        <a:alpha val="50195"/>
                      </a:srgbClr>
                    </a:solidFill>
                  </a:tcPr>
                </a:tc>
              </a:tr>
              <a:tr h="1420841">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endParaRPr kumimoji="0" lang="lt-LT" sz="2800" b="0" i="0" u="none" strike="noStrike" cap="none" normalizeH="0" baseline="0" smtClean="0">
                        <a:ln>
                          <a:noFill/>
                        </a:ln>
                        <a:solidFill>
                          <a:schemeClr val="tx1"/>
                        </a:solidFill>
                        <a:effectLst/>
                        <a:latin typeface="Arial" pitchFamily="34" charset="0"/>
                        <a:cs typeface="Arial" pitchFamily="34"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Tabakas ir elektroninės cigaretės</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Alkoholis</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Psichoaktyviųjų medžiagų vartojimas, pasekmės, pagalba</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3D5C1">
                        <a:alpha val="50195"/>
                      </a:srgbClr>
                    </a:solidFill>
                  </a:tcPr>
                </a:tc>
              </a:tr>
              <a:tr h="142438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70000"/>
                        <a:buFont typeface="Wingdings" pitchFamily="2" charset="2"/>
                        <a:buNone/>
                        <a:tabLst/>
                      </a:pPr>
                      <a:endParaRPr kumimoji="0" lang="lt-LT" sz="2800" b="0" i="0" u="none" strike="noStrike" cap="none" normalizeH="0" baseline="0" smtClean="0">
                        <a:ln>
                          <a:noFill/>
                        </a:ln>
                        <a:solidFill>
                          <a:schemeClr val="tx1"/>
                        </a:solidFill>
                        <a:effectLst/>
                        <a:latin typeface="Arial" pitchFamily="34" charset="0"/>
                        <a:cs typeface="Arial" pitchFamily="34" charset="0"/>
                      </a:endParaRP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Reklama</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Įstatymai ir atsakomybė</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b="0" i="0" u="none" strike="noStrike" cap="none" normalizeH="0" baseline="0" dirty="0" smtClean="0">
                          <a:ln>
                            <a:noFill/>
                          </a:ln>
                          <a:solidFill>
                            <a:schemeClr val="tx1"/>
                          </a:solidFill>
                          <a:effectLst/>
                          <a:latin typeface="Bookman Old Style" pitchFamily="18" charset="0"/>
                          <a:cs typeface="Arial" pitchFamily="34" charset="0"/>
                        </a:rPr>
                        <a:t>Socialiniai tinklai</a:t>
                      </a:r>
                      <a:endParaRPr kumimoji="0" lang="en-US" sz="1800" b="0" i="0" u="none" strike="noStrike" cap="none" normalizeH="0" baseline="0" dirty="0" smtClean="0">
                        <a:ln>
                          <a:noFill/>
                        </a:ln>
                        <a:solidFill>
                          <a:schemeClr val="tx1"/>
                        </a:solidFill>
                        <a:effectLst/>
                        <a:latin typeface="Bookman Old Style" pitchFamily="18" charset="0"/>
                        <a:cs typeface="Arial" pitchFamily="34"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3D5C1">
                        <a:alpha val="50195"/>
                      </a:srgbClr>
                    </a:solidFill>
                  </a:tcPr>
                </a:tc>
              </a:tr>
            </a:tbl>
          </a:graphicData>
        </a:graphic>
      </p:graphicFrame>
      <p:sp>
        <p:nvSpPr>
          <p:cNvPr id="24593" name="AutoShape 17"/>
          <p:cNvSpPr>
            <a:spLocks noChangeArrowheads="1"/>
          </p:cNvSpPr>
          <p:nvPr/>
        </p:nvSpPr>
        <p:spPr bwMode="auto">
          <a:xfrm>
            <a:off x="600075" y="1052513"/>
            <a:ext cx="3960813" cy="1081087"/>
          </a:xfrm>
          <a:prstGeom prst="homePlate">
            <a:avLst>
              <a:gd name="adj" fmla="val 80823"/>
            </a:avLst>
          </a:prstGeom>
          <a:solidFill>
            <a:srgbClr val="92D050">
              <a:alpha val="20000"/>
            </a:srgbClr>
          </a:solidFill>
          <a:ln w="9525">
            <a:solidFill>
              <a:srgbClr val="92D050"/>
            </a:solidFill>
            <a:miter lim="800000"/>
            <a:headEnd/>
            <a:tailEnd/>
          </a:ln>
        </p:spPr>
        <p:txBody>
          <a:bodyPr wrap="none" anchor="ctr"/>
          <a:lstStyle/>
          <a:p>
            <a:r>
              <a:rPr lang="lt-LT" altLang="en-US" sz="2000" b="1" dirty="0">
                <a:latin typeface="Bookman Old Style" pitchFamily="18" charset="0"/>
              </a:rPr>
              <a:t>SOCIALINIAI ĮGŪDŽAI</a:t>
            </a:r>
            <a:endParaRPr lang="en-US" altLang="en-US" sz="2000" b="1" dirty="0">
              <a:latin typeface="Bookman Old Style" pitchFamily="18" charset="0"/>
            </a:endParaRPr>
          </a:p>
        </p:txBody>
      </p:sp>
      <p:sp>
        <p:nvSpPr>
          <p:cNvPr id="24594" name="AutoShape 18"/>
          <p:cNvSpPr>
            <a:spLocks noChangeArrowheads="1"/>
          </p:cNvSpPr>
          <p:nvPr/>
        </p:nvSpPr>
        <p:spPr bwMode="auto">
          <a:xfrm>
            <a:off x="638175" y="2349500"/>
            <a:ext cx="3960813" cy="1223963"/>
          </a:xfrm>
          <a:prstGeom prst="homePlate">
            <a:avLst>
              <a:gd name="adj" fmla="val 80901"/>
            </a:avLst>
          </a:prstGeom>
          <a:solidFill>
            <a:srgbClr val="92D050">
              <a:alpha val="30196"/>
            </a:srgbClr>
          </a:solidFill>
          <a:ln w="9525">
            <a:solidFill>
              <a:srgbClr val="92D050"/>
            </a:solidFill>
            <a:miter lim="800000"/>
            <a:headEnd/>
            <a:tailEnd/>
          </a:ln>
        </p:spPr>
        <p:txBody>
          <a:bodyPr wrap="none" anchor="ctr"/>
          <a:lstStyle/>
          <a:p>
            <a:r>
              <a:rPr lang="lt-LT" altLang="en-US" sz="2000" b="1" dirty="0">
                <a:latin typeface="Bookman Old Style" pitchFamily="18" charset="0"/>
              </a:rPr>
              <a:t>PSICHOAKTYVIOSIOS </a:t>
            </a:r>
          </a:p>
          <a:p>
            <a:r>
              <a:rPr lang="lt-LT" altLang="en-US" sz="2000" b="1" dirty="0">
                <a:latin typeface="Bookman Old Style" pitchFamily="18" charset="0"/>
              </a:rPr>
              <a:t>MEDŽIAGOS</a:t>
            </a:r>
            <a:endParaRPr lang="en-US" altLang="en-US" sz="2000" b="1" dirty="0">
              <a:latin typeface="Bookman Old Style" pitchFamily="18" charset="0"/>
            </a:endParaRPr>
          </a:p>
        </p:txBody>
      </p:sp>
      <p:sp>
        <p:nvSpPr>
          <p:cNvPr id="24595" name="AutoShape 19"/>
          <p:cNvSpPr>
            <a:spLocks noChangeArrowheads="1"/>
          </p:cNvSpPr>
          <p:nvPr/>
        </p:nvSpPr>
        <p:spPr bwMode="auto">
          <a:xfrm>
            <a:off x="655638" y="3789363"/>
            <a:ext cx="3960812" cy="1223962"/>
          </a:xfrm>
          <a:prstGeom prst="homePlate">
            <a:avLst>
              <a:gd name="adj" fmla="val 80901"/>
            </a:avLst>
          </a:prstGeom>
          <a:solidFill>
            <a:srgbClr val="92D050">
              <a:alpha val="30196"/>
            </a:srgbClr>
          </a:solidFill>
          <a:ln w="9525">
            <a:solidFill>
              <a:srgbClr val="92D050"/>
            </a:solidFill>
            <a:miter lim="800000"/>
            <a:headEnd/>
            <a:tailEnd/>
          </a:ln>
        </p:spPr>
        <p:txBody>
          <a:bodyPr wrap="none" anchor="ctr"/>
          <a:lstStyle/>
          <a:p>
            <a:r>
              <a:rPr lang="lt-LT" altLang="en-US" sz="2000" b="1" dirty="0">
                <a:latin typeface="Bookman Old Style" pitchFamily="18" charset="0"/>
              </a:rPr>
              <a:t>SOCIALINĖ APLINKA</a:t>
            </a:r>
            <a:endParaRPr lang="en-US" altLang="en-US" sz="2000" b="1" dirty="0">
              <a:latin typeface="Bookman Old Style" pitchFamily="18" charset="0"/>
            </a:endParaRPr>
          </a:p>
        </p:txBody>
      </p:sp>
      <p:sp>
        <p:nvSpPr>
          <p:cNvPr id="2" name="Rounded Rectangle 1"/>
          <p:cNvSpPr/>
          <p:nvPr/>
        </p:nvSpPr>
        <p:spPr>
          <a:xfrm>
            <a:off x="900113" y="5373688"/>
            <a:ext cx="7559675" cy="1079500"/>
          </a:xfrm>
          <a:prstGeom prst="roundRect">
            <a:avLst>
              <a:gd name="adj" fmla="val 21798"/>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lt-LT" sz="1400" dirty="0">
                <a:solidFill>
                  <a:schemeClr val="accent3">
                    <a:lumMod val="50000"/>
                  </a:schemeClr>
                </a:solidFill>
                <a:latin typeface="Bookman Old Style" pitchFamily="18" charset="0"/>
              </a:rPr>
              <a:t>Temos ir užsiėmimų formos pritaikytos pagal vaikų amžių yra kūrybiškos, </a:t>
            </a:r>
            <a:r>
              <a:rPr lang="lt-LT" sz="1400" dirty="0" err="1">
                <a:solidFill>
                  <a:schemeClr val="accent3">
                    <a:lumMod val="50000"/>
                  </a:schemeClr>
                </a:solidFill>
                <a:latin typeface="Bookman Old Style" pitchFamily="18" charset="0"/>
              </a:rPr>
              <a:t>inovatyvios</a:t>
            </a:r>
            <a:r>
              <a:rPr lang="lt-LT" sz="1400" dirty="0">
                <a:solidFill>
                  <a:schemeClr val="accent3">
                    <a:lumMod val="50000"/>
                  </a:schemeClr>
                </a:solidFill>
                <a:latin typeface="Bookman Old Style" pitchFamily="18" charset="0"/>
              </a:rPr>
              <a:t>. Programoje naudojami šiuolaikinio įtraukiančio ugdymo ir informavimo metodai ir technikos: diskusijos, praktinės užduotys, </a:t>
            </a:r>
            <a:r>
              <a:rPr lang="lt-LT" sz="1400" dirty="0" err="1">
                <a:solidFill>
                  <a:schemeClr val="accent3">
                    <a:lumMod val="50000"/>
                  </a:schemeClr>
                </a:solidFill>
                <a:latin typeface="Bookman Old Style" pitchFamily="18" charset="0"/>
              </a:rPr>
              <a:t>vaidmeniniai</a:t>
            </a:r>
            <a:r>
              <a:rPr lang="lt-LT" sz="1400" dirty="0">
                <a:solidFill>
                  <a:schemeClr val="accent3">
                    <a:lumMod val="50000"/>
                  </a:schemeClr>
                </a:solidFill>
                <a:latin typeface="Bookman Old Style" pitchFamily="18" charset="0"/>
              </a:rPr>
              <a:t>, komandiniai žaidimai, darbas grupėse, porose ir kiti metodai bei technikos.</a:t>
            </a:r>
          </a:p>
        </p:txBody>
      </p:sp>
      <p:pic>
        <p:nvPicPr>
          <p:cNvPr id="24597" name="Picture 3" descr="C:\Users\Win7\Desktop\juos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8918154"/>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50825" y="333375"/>
          <a:ext cx="8424863" cy="2303463"/>
        </p:xfrm>
        <a:graphic>
          <a:graphicData uri="http://schemas.openxmlformats.org/drawingml/2006/table">
            <a:tbl>
              <a:tblPr firstRow="1" firstCol="1" bandRow="1">
                <a:tableStyleId>{C083E6E3-FA7D-4D7B-A595-EF9225AFEA82}</a:tableStyleId>
              </a:tblPr>
              <a:tblGrid>
                <a:gridCol w="2106008"/>
                <a:gridCol w="2106008"/>
                <a:gridCol w="2106008"/>
                <a:gridCol w="2106839"/>
              </a:tblGrid>
              <a:tr h="287933">
                <a:tc gridSpan="4">
                  <a:txBody>
                    <a:bodyPr/>
                    <a:lstStyle/>
                    <a:p>
                      <a:pPr>
                        <a:lnSpc>
                          <a:spcPct val="115000"/>
                        </a:lnSpc>
                        <a:spcAft>
                          <a:spcPts val="0"/>
                        </a:spcAft>
                      </a:pPr>
                      <a:r>
                        <a:rPr lang="lt-LT" sz="1600" dirty="0">
                          <a:solidFill>
                            <a:srgbClr val="00B050"/>
                          </a:solidFill>
                          <a:effectLst/>
                          <a:latin typeface="Bookman Old Style" pitchFamily="18" charset="0"/>
                        </a:rPr>
                        <a:t>Mėta</a:t>
                      </a:r>
                      <a:endParaRPr lang="lt-LT" sz="1100" dirty="0">
                        <a:solidFill>
                          <a:srgbClr val="00B050"/>
                        </a:solidFill>
                        <a:effectLst/>
                        <a:latin typeface="Bookman Old Style" pitchFamily="18" charset="0"/>
                        <a:ea typeface="Calibri"/>
                        <a:cs typeface="Times New Roman"/>
                      </a:endParaRPr>
                    </a:p>
                  </a:txBody>
                  <a:tcPr marL="68579" marR="68579" marT="0" marB="0"/>
                </a:tc>
                <a:tc hMerge="1">
                  <a:txBody>
                    <a:bodyPr/>
                    <a:lstStyle/>
                    <a:p>
                      <a:endParaRPr lang="lt-LT"/>
                    </a:p>
                  </a:txBody>
                  <a:tcPr/>
                </a:tc>
                <a:tc hMerge="1">
                  <a:txBody>
                    <a:bodyPr/>
                    <a:lstStyle/>
                    <a:p>
                      <a:endParaRPr lang="lt-LT"/>
                    </a:p>
                  </a:txBody>
                  <a:tcPr/>
                </a:tc>
                <a:tc hMerge="1">
                  <a:txBody>
                    <a:bodyPr/>
                    <a:lstStyle/>
                    <a:p>
                      <a:endParaRPr lang="lt-LT"/>
                    </a:p>
                  </a:txBody>
                  <a:tcPr/>
                </a:tc>
              </a:tr>
              <a:tr h="287933">
                <a:tc>
                  <a:txBody>
                    <a:bodyPr/>
                    <a:lstStyle/>
                    <a:p>
                      <a:pPr algn="ctr">
                        <a:lnSpc>
                          <a:spcPct val="115000"/>
                        </a:lnSpc>
                        <a:spcAft>
                          <a:spcPts val="0"/>
                        </a:spcAft>
                      </a:pPr>
                      <a:r>
                        <a:rPr lang="lt-LT" sz="1200" b="0" dirty="0">
                          <a:solidFill>
                            <a:schemeClr val="accent3">
                              <a:lumMod val="50000"/>
                            </a:schemeClr>
                          </a:solidFill>
                          <a:effectLst/>
                          <a:latin typeface="Bookman Old Style" pitchFamily="18" charset="0"/>
                        </a:rPr>
                        <a:t>2-4 klasė</a:t>
                      </a:r>
                      <a:endParaRPr lang="lt-LT" sz="1100" b="0" dirty="0">
                        <a:solidFill>
                          <a:schemeClr val="accent3">
                            <a:lumMod val="50000"/>
                          </a:schemeClr>
                        </a:solidFill>
                        <a:effectLst/>
                        <a:latin typeface="Bookman Old Style" pitchFamily="18" charset="0"/>
                        <a:ea typeface="Calibri"/>
                        <a:cs typeface="Times New Roman"/>
                      </a:endParaRPr>
                    </a:p>
                  </a:txBody>
                  <a:tcPr marL="68579" marR="68579" marT="0" marB="0"/>
                </a:tc>
                <a:tc>
                  <a:txBody>
                    <a:bodyPr/>
                    <a:lstStyle/>
                    <a:p>
                      <a:pPr algn="ctr">
                        <a:lnSpc>
                          <a:spcPct val="115000"/>
                        </a:lnSpc>
                        <a:spcAft>
                          <a:spcPts val="0"/>
                        </a:spcAft>
                      </a:pPr>
                      <a:r>
                        <a:rPr lang="lt-LT" sz="1200" dirty="0">
                          <a:solidFill>
                            <a:schemeClr val="accent3">
                              <a:lumMod val="50000"/>
                            </a:schemeClr>
                          </a:solidFill>
                          <a:effectLst/>
                          <a:latin typeface="Bookman Old Style" pitchFamily="18" charset="0"/>
                        </a:rPr>
                        <a:t>5-6 klasė</a:t>
                      </a:r>
                      <a:endParaRPr lang="lt-LT" sz="1100" dirty="0">
                        <a:solidFill>
                          <a:schemeClr val="accent3">
                            <a:lumMod val="50000"/>
                          </a:schemeClr>
                        </a:solidFill>
                        <a:effectLst/>
                        <a:latin typeface="Bookman Old Style" pitchFamily="18" charset="0"/>
                        <a:ea typeface="Calibri"/>
                        <a:cs typeface="Times New Roman"/>
                      </a:endParaRPr>
                    </a:p>
                  </a:txBody>
                  <a:tcPr marL="68579" marR="68579" marT="0" marB="0"/>
                </a:tc>
                <a:tc>
                  <a:txBody>
                    <a:bodyPr/>
                    <a:lstStyle/>
                    <a:p>
                      <a:pPr algn="ctr">
                        <a:lnSpc>
                          <a:spcPct val="115000"/>
                        </a:lnSpc>
                        <a:spcAft>
                          <a:spcPts val="0"/>
                        </a:spcAft>
                      </a:pPr>
                      <a:r>
                        <a:rPr lang="lt-LT" sz="1200" dirty="0">
                          <a:solidFill>
                            <a:schemeClr val="accent3">
                              <a:lumMod val="50000"/>
                            </a:schemeClr>
                          </a:solidFill>
                          <a:effectLst/>
                          <a:latin typeface="Bookman Old Style" pitchFamily="18" charset="0"/>
                        </a:rPr>
                        <a:t>7-8 klasė</a:t>
                      </a:r>
                      <a:endParaRPr lang="lt-LT" sz="1100" dirty="0">
                        <a:solidFill>
                          <a:schemeClr val="accent3">
                            <a:lumMod val="50000"/>
                          </a:schemeClr>
                        </a:solidFill>
                        <a:effectLst/>
                        <a:latin typeface="Bookman Old Style" pitchFamily="18" charset="0"/>
                        <a:ea typeface="Calibri"/>
                        <a:cs typeface="Times New Roman"/>
                      </a:endParaRPr>
                    </a:p>
                  </a:txBody>
                  <a:tcPr marL="68579" marR="68579" marT="0" marB="0"/>
                </a:tc>
                <a:tc>
                  <a:txBody>
                    <a:bodyPr/>
                    <a:lstStyle/>
                    <a:p>
                      <a:pPr algn="ctr">
                        <a:lnSpc>
                          <a:spcPct val="115000"/>
                        </a:lnSpc>
                        <a:spcAft>
                          <a:spcPts val="0"/>
                        </a:spcAft>
                      </a:pPr>
                      <a:r>
                        <a:rPr lang="lt-LT" sz="1200" dirty="0">
                          <a:solidFill>
                            <a:schemeClr val="accent3">
                              <a:lumMod val="50000"/>
                            </a:schemeClr>
                          </a:solidFill>
                          <a:effectLst/>
                          <a:latin typeface="Bookman Old Style" pitchFamily="18" charset="0"/>
                        </a:rPr>
                        <a:t>9-12 klasė</a:t>
                      </a:r>
                      <a:endParaRPr lang="lt-LT" sz="1100" dirty="0">
                        <a:solidFill>
                          <a:schemeClr val="accent3">
                            <a:lumMod val="50000"/>
                          </a:schemeClr>
                        </a:solidFill>
                        <a:effectLst/>
                        <a:latin typeface="Bookman Old Style" pitchFamily="18" charset="0"/>
                        <a:ea typeface="Calibri"/>
                        <a:cs typeface="Times New Roman"/>
                      </a:endParaRPr>
                    </a:p>
                  </a:txBody>
                  <a:tcPr marL="68579" marR="68579" marT="0" marB="0"/>
                </a:tc>
              </a:tr>
              <a:tr h="1727597">
                <a:tc>
                  <a:txBody>
                    <a:bodyPr/>
                    <a:lstStyle/>
                    <a:p>
                      <a:pPr>
                        <a:lnSpc>
                          <a:spcPct val="115000"/>
                        </a:lnSpc>
                        <a:spcAft>
                          <a:spcPts val="0"/>
                        </a:spcAft>
                      </a:pPr>
                      <a:r>
                        <a:rPr lang="lt-LT" sz="1200" dirty="0">
                          <a:effectLst/>
                          <a:latin typeface="Bookman Old Style" pitchFamily="18" charset="0"/>
                        </a:rPr>
                        <a:t> </a:t>
                      </a:r>
                      <a:endParaRPr lang="lt-LT" sz="1100" dirty="0">
                        <a:effectLst/>
                        <a:latin typeface="Bookman Old Style" pitchFamily="18" charset="0"/>
                      </a:endParaRPr>
                    </a:p>
                    <a:p>
                      <a:pPr>
                        <a:lnSpc>
                          <a:spcPct val="115000"/>
                        </a:lnSpc>
                        <a:spcAft>
                          <a:spcPts val="0"/>
                        </a:spcAft>
                      </a:pPr>
                      <a:r>
                        <a:rPr lang="lt-LT" sz="1200" dirty="0">
                          <a:effectLst/>
                          <a:latin typeface="Bookman Old Style" pitchFamily="18" charset="0"/>
                        </a:rPr>
                        <a:t> </a:t>
                      </a:r>
                      <a:endParaRPr lang="lt-LT" sz="1100" dirty="0">
                        <a:effectLst/>
                        <a:latin typeface="Bookman Old Style" pitchFamily="18" charset="0"/>
                      </a:endParaRPr>
                    </a:p>
                    <a:p>
                      <a:pPr>
                        <a:lnSpc>
                          <a:spcPct val="115000"/>
                        </a:lnSpc>
                        <a:spcAft>
                          <a:spcPts val="0"/>
                        </a:spcAft>
                      </a:pPr>
                      <a:r>
                        <a:rPr lang="lt-LT" sz="1200" dirty="0">
                          <a:effectLst/>
                          <a:latin typeface="Bookman Old Style" pitchFamily="18" charset="0"/>
                        </a:rPr>
                        <a:t> </a:t>
                      </a:r>
                      <a:endParaRPr lang="lt-LT" sz="1100" dirty="0">
                        <a:effectLst/>
                        <a:latin typeface="Bookman Old Style" pitchFamily="18" charset="0"/>
                      </a:endParaRPr>
                    </a:p>
                    <a:p>
                      <a:pPr>
                        <a:lnSpc>
                          <a:spcPct val="115000"/>
                        </a:lnSpc>
                        <a:spcAft>
                          <a:spcPts val="0"/>
                        </a:spcAft>
                      </a:pPr>
                      <a:r>
                        <a:rPr lang="lt-LT" sz="1200" dirty="0">
                          <a:effectLst/>
                          <a:latin typeface="Bookman Old Style" pitchFamily="18" charset="0"/>
                        </a:rPr>
                        <a:t> </a:t>
                      </a:r>
                      <a:endParaRPr lang="lt-LT" sz="1100" dirty="0">
                        <a:effectLst/>
                        <a:latin typeface="Bookman Old Style" pitchFamily="18" charset="0"/>
                      </a:endParaRPr>
                    </a:p>
                    <a:p>
                      <a:pPr>
                        <a:lnSpc>
                          <a:spcPct val="115000"/>
                        </a:lnSpc>
                        <a:spcAft>
                          <a:spcPts val="0"/>
                        </a:spcAft>
                      </a:pPr>
                      <a:r>
                        <a:rPr lang="lt-LT" sz="1200" dirty="0">
                          <a:effectLst/>
                          <a:latin typeface="Bookman Old Style" pitchFamily="18" charset="0"/>
                        </a:rPr>
                        <a:t> </a:t>
                      </a:r>
                      <a:endParaRPr lang="lt-LT" sz="1100" dirty="0">
                        <a:solidFill>
                          <a:srgbClr val="E36C0A"/>
                        </a:solidFill>
                        <a:effectLst/>
                        <a:latin typeface="Bookman Old Style" pitchFamily="18" charset="0"/>
                        <a:ea typeface="Calibri"/>
                        <a:cs typeface="Times New Roman"/>
                      </a:endParaRPr>
                    </a:p>
                  </a:txBody>
                  <a:tcPr marL="68579" marR="68579" marT="0" marB="0"/>
                </a:tc>
                <a:tc>
                  <a:txBody>
                    <a:bodyPr/>
                    <a:lstStyle/>
                    <a:p>
                      <a:pPr algn="ctr">
                        <a:lnSpc>
                          <a:spcPct val="115000"/>
                        </a:lnSpc>
                        <a:spcAft>
                          <a:spcPts val="0"/>
                        </a:spcAft>
                      </a:pPr>
                      <a:r>
                        <a:rPr lang="lt-LT" sz="1200" dirty="0">
                          <a:effectLst/>
                          <a:latin typeface="Bookman Old Style" pitchFamily="18" charset="0"/>
                        </a:rPr>
                        <a:t> </a:t>
                      </a:r>
                      <a:endParaRPr lang="lt-LT" sz="1100" dirty="0">
                        <a:solidFill>
                          <a:srgbClr val="E36C0A"/>
                        </a:solidFill>
                        <a:effectLst/>
                        <a:latin typeface="Bookman Old Style" pitchFamily="18" charset="0"/>
                        <a:ea typeface="Calibri"/>
                        <a:cs typeface="Times New Roman"/>
                      </a:endParaRPr>
                    </a:p>
                  </a:txBody>
                  <a:tcPr marL="68579" marR="68579" marT="0" marB="0"/>
                </a:tc>
                <a:tc>
                  <a:txBody>
                    <a:bodyPr/>
                    <a:lstStyle/>
                    <a:p>
                      <a:pPr>
                        <a:lnSpc>
                          <a:spcPct val="115000"/>
                        </a:lnSpc>
                        <a:spcAft>
                          <a:spcPts val="0"/>
                        </a:spcAft>
                      </a:pPr>
                      <a:r>
                        <a:rPr lang="lt-LT" sz="1200" dirty="0">
                          <a:effectLst/>
                          <a:latin typeface="Bookman Old Style" pitchFamily="18" charset="0"/>
                        </a:rPr>
                        <a:t> </a:t>
                      </a:r>
                      <a:endParaRPr lang="lt-LT" sz="1100" dirty="0">
                        <a:solidFill>
                          <a:srgbClr val="E36C0A"/>
                        </a:solidFill>
                        <a:effectLst/>
                        <a:latin typeface="Bookman Old Style" pitchFamily="18" charset="0"/>
                        <a:ea typeface="Calibri"/>
                        <a:cs typeface="Times New Roman"/>
                      </a:endParaRPr>
                    </a:p>
                  </a:txBody>
                  <a:tcPr marL="68579" marR="68579" marT="0" marB="0"/>
                </a:tc>
                <a:tc>
                  <a:txBody>
                    <a:bodyPr/>
                    <a:lstStyle/>
                    <a:p>
                      <a:pPr>
                        <a:lnSpc>
                          <a:spcPct val="115000"/>
                        </a:lnSpc>
                        <a:spcAft>
                          <a:spcPts val="0"/>
                        </a:spcAft>
                      </a:pPr>
                      <a:endParaRPr lang="lt-LT" sz="1200" dirty="0">
                        <a:solidFill>
                          <a:srgbClr val="E36C0A"/>
                        </a:solidFill>
                        <a:effectLst/>
                        <a:latin typeface="Bookman Old Style" pitchFamily="18" charset="0"/>
                        <a:ea typeface="Calibri"/>
                        <a:cs typeface="Times New Roman"/>
                      </a:endParaRPr>
                    </a:p>
                  </a:txBody>
                  <a:tcPr marL="68579" marR="68579" marT="0" marB="0"/>
                </a:tc>
              </a:tr>
            </a:tbl>
          </a:graphicData>
        </a:graphic>
      </p:graphicFrame>
      <p:pic>
        <p:nvPicPr>
          <p:cNvPr id="25615"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3125" y="1268413"/>
            <a:ext cx="871538"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6" name="Picture 61" descr="Description: C:\Users\GediminasV\AppData\Local\Temp\mergaite 14 spalvot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10163" y="1412875"/>
            <a:ext cx="1054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7" name="Picture 81" descr="Description: C:\Users\GediminasV\AppData\Local\Temp\mergaite 17 spalvot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0575" y="1035050"/>
            <a:ext cx="700088"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8" name="Picture 54" descr="Description: C:\Users\GediminasV\AppData\Local\Temp\mergaite 12 spalvot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2588" y="1035050"/>
            <a:ext cx="7874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p:cNvGraphicFramePr>
            <a:graphicFrameLocks noGrp="1"/>
          </p:cNvGraphicFramePr>
          <p:nvPr/>
        </p:nvGraphicFramePr>
        <p:xfrm>
          <a:off x="468313" y="3249613"/>
          <a:ext cx="8424862" cy="2644779"/>
        </p:xfrm>
        <a:graphic>
          <a:graphicData uri="http://schemas.openxmlformats.org/drawingml/2006/table">
            <a:tbl>
              <a:tblPr firstRow="1" firstCol="1" bandRow="1">
                <a:tableStyleId>{3B4B98B0-60AC-42C2-AFA5-B58CD77FA1E5}</a:tableStyleId>
              </a:tblPr>
              <a:tblGrid>
                <a:gridCol w="2106008"/>
                <a:gridCol w="2106008"/>
                <a:gridCol w="2106008"/>
                <a:gridCol w="2106838"/>
              </a:tblGrid>
              <a:tr h="280412">
                <a:tc gridSpan="4">
                  <a:txBody>
                    <a:bodyPr/>
                    <a:lstStyle/>
                    <a:p>
                      <a:pPr>
                        <a:lnSpc>
                          <a:spcPct val="115000"/>
                        </a:lnSpc>
                        <a:spcAft>
                          <a:spcPts val="0"/>
                        </a:spcAft>
                      </a:pPr>
                      <a:r>
                        <a:rPr lang="lt-LT" sz="1600" dirty="0">
                          <a:solidFill>
                            <a:schemeClr val="tx2">
                              <a:lumMod val="60000"/>
                              <a:lumOff val="40000"/>
                            </a:schemeClr>
                          </a:solidFill>
                          <a:effectLst/>
                          <a:latin typeface="Bookman Old Style" pitchFamily="18" charset="0"/>
                        </a:rPr>
                        <a:t>Vėjas</a:t>
                      </a:r>
                      <a:endParaRPr lang="lt-LT" sz="1100" dirty="0">
                        <a:solidFill>
                          <a:schemeClr val="tx2">
                            <a:lumMod val="60000"/>
                            <a:lumOff val="40000"/>
                          </a:schemeClr>
                        </a:solidFill>
                        <a:effectLst/>
                        <a:latin typeface="Bookman Old Style" pitchFamily="18" charset="0"/>
                        <a:ea typeface="Calibri"/>
                        <a:cs typeface="Times New Roman"/>
                      </a:endParaRPr>
                    </a:p>
                  </a:txBody>
                  <a:tcPr marL="68579" marR="68579" marT="0" marB="0"/>
                </a:tc>
                <a:tc hMerge="1">
                  <a:txBody>
                    <a:bodyPr/>
                    <a:lstStyle/>
                    <a:p>
                      <a:endParaRPr lang="lt-LT"/>
                    </a:p>
                  </a:txBody>
                  <a:tcPr/>
                </a:tc>
                <a:tc hMerge="1">
                  <a:txBody>
                    <a:bodyPr/>
                    <a:lstStyle/>
                    <a:p>
                      <a:endParaRPr lang="lt-LT"/>
                    </a:p>
                  </a:txBody>
                  <a:tcPr/>
                </a:tc>
                <a:tc hMerge="1">
                  <a:txBody>
                    <a:bodyPr/>
                    <a:lstStyle/>
                    <a:p>
                      <a:endParaRPr lang="lt-LT"/>
                    </a:p>
                  </a:txBody>
                  <a:tcPr/>
                </a:tc>
              </a:tr>
              <a:tr h="327762">
                <a:tc>
                  <a:txBody>
                    <a:bodyPr/>
                    <a:lstStyle/>
                    <a:p>
                      <a:pPr algn="ctr">
                        <a:lnSpc>
                          <a:spcPct val="115000"/>
                        </a:lnSpc>
                        <a:spcAft>
                          <a:spcPts val="0"/>
                        </a:spcAft>
                      </a:pPr>
                      <a:r>
                        <a:rPr lang="lt-LT" sz="1200" b="0" dirty="0">
                          <a:solidFill>
                            <a:schemeClr val="tx2">
                              <a:lumMod val="75000"/>
                            </a:schemeClr>
                          </a:solidFill>
                          <a:effectLst/>
                          <a:latin typeface="Bookman Old Style" pitchFamily="18" charset="0"/>
                        </a:rPr>
                        <a:t>2-4 klasė</a:t>
                      </a:r>
                      <a:endParaRPr lang="lt-LT" sz="1100" b="0" dirty="0">
                        <a:solidFill>
                          <a:schemeClr val="tx2">
                            <a:lumMod val="75000"/>
                          </a:schemeClr>
                        </a:solidFill>
                        <a:effectLst/>
                        <a:latin typeface="Bookman Old Style" pitchFamily="18" charset="0"/>
                        <a:ea typeface="Calibri"/>
                        <a:cs typeface="Times New Roman"/>
                      </a:endParaRPr>
                    </a:p>
                  </a:txBody>
                  <a:tcPr marL="68579" marR="68579" marT="0" marB="0"/>
                </a:tc>
                <a:tc>
                  <a:txBody>
                    <a:bodyPr/>
                    <a:lstStyle/>
                    <a:p>
                      <a:pPr algn="ctr">
                        <a:lnSpc>
                          <a:spcPct val="115000"/>
                        </a:lnSpc>
                        <a:spcAft>
                          <a:spcPts val="0"/>
                        </a:spcAft>
                      </a:pPr>
                      <a:r>
                        <a:rPr lang="lt-LT" sz="1200" dirty="0">
                          <a:solidFill>
                            <a:schemeClr val="tx2">
                              <a:lumMod val="75000"/>
                            </a:schemeClr>
                          </a:solidFill>
                          <a:effectLst/>
                          <a:latin typeface="Bookman Old Style" pitchFamily="18" charset="0"/>
                        </a:rPr>
                        <a:t>5-6 klasė</a:t>
                      </a:r>
                      <a:endParaRPr lang="lt-LT" sz="1100" dirty="0">
                        <a:solidFill>
                          <a:schemeClr val="tx2">
                            <a:lumMod val="75000"/>
                          </a:schemeClr>
                        </a:solidFill>
                        <a:effectLst/>
                        <a:latin typeface="Bookman Old Style" pitchFamily="18" charset="0"/>
                        <a:ea typeface="Calibri"/>
                        <a:cs typeface="Times New Roman"/>
                      </a:endParaRPr>
                    </a:p>
                  </a:txBody>
                  <a:tcPr marL="68579" marR="68579" marT="0" marB="0"/>
                </a:tc>
                <a:tc>
                  <a:txBody>
                    <a:bodyPr/>
                    <a:lstStyle/>
                    <a:p>
                      <a:pPr algn="ctr">
                        <a:lnSpc>
                          <a:spcPct val="115000"/>
                        </a:lnSpc>
                        <a:spcAft>
                          <a:spcPts val="0"/>
                        </a:spcAft>
                      </a:pPr>
                      <a:r>
                        <a:rPr lang="lt-LT" sz="1200" dirty="0">
                          <a:solidFill>
                            <a:schemeClr val="tx2">
                              <a:lumMod val="75000"/>
                            </a:schemeClr>
                          </a:solidFill>
                          <a:effectLst/>
                          <a:latin typeface="Bookman Old Style" pitchFamily="18" charset="0"/>
                        </a:rPr>
                        <a:t>7-8 klasė</a:t>
                      </a:r>
                      <a:endParaRPr lang="lt-LT" sz="1100" dirty="0">
                        <a:solidFill>
                          <a:schemeClr val="tx2">
                            <a:lumMod val="75000"/>
                          </a:schemeClr>
                        </a:solidFill>
                        <a:effectLst/>
                        <a:latin typeface="Bookman Old Style" pitchFamily="18" charset="0"/>
                        <a:ea typeface="Calibri"/>
                        <a:cs typeface="Times New Roman"/>
                      </a:endParaRPr>
                    </a:p>
                  </a:txBody>
                  <a:tcPr marL="68579" marR="68579" marT="0" marB="0"/>
                </a:tc>
                <a:tc>
                  <a:txBody>
                    <a:bodyPr/>
                    <a:lstStyle/>
                    <a:p>
                      <a:pPr algn="ctr">
                        <a:lnSpc>
                          <a:spcPct val="115000"/>
                        </a:lnSpc>
                        <a:spcAft>
                          <a:spcPts val="0"/>
                        </a:spcAft>
                      </a:pPr>
                      <a:r>
                        <a:rPr lang="lt-LT" sz="1200" dirty="0">
                          <a:solidFill>
                            <a:schemeClr val="tx2">
                              <a:lumMod val="75000"/>
                            </a:schemeClr>
                          </a:solidFill>
                          <a:effectLst/>
                          <a:latin typeface="Bookman Old Style" pitchFamily="18" charset="0"/>
                        </a:rPr>
                        <a:t>9-12 klasė</a:t>
                      </a:r>
                      <a:endParaRPr lang="lt-LT" sz="1100" dirty="0">
                        <a:solidFill>
                          <a:schemeClr val="tx2">
                            <a:lumMod val="75000"/>
                          </a:schemeClr>
                        </a:solidFill>
                        <a:effectLst/>
                        <a:latin typeface="Bookman Old Style" pitchFamily="18" charset="0"/>
                        <a:ea typeface="Calibri"/>
                        <a:cs typeface="Times New Roman"/>
                      </a:endParaRPr>
                    </a:p>
                  </a:txBody>
                  <a:tcPr marL="68579" marR="68579" marT="0" marB="0"/>
                </a:tc>
              </a:tr>
              <a:tr h="2036601">
                <a:tc>
                  <a:txBody>
                    <a:bodyPr/>
                    <a:lstStyle/>
                    <a:p>
                      <a:pPr>
                        <a:lnSpc>
                          <a:spcPct val="115000"/>
                        </a:lnSpc>
                        <a:spcAft>
                          <a:spcPts val="0"/>
                        </a:spcAft>
                      </a:pPr>
                      <a:r>
                        <a:rPr lang="lt-LT" sz="1200" dirty="0">
                          <a:effectLst/>
                        </a:rPr>
                        <a:t> </a:t>
                      </a:r>
                      <a:endParaRPr lang="lt-LT" sz="1100" dirty="0">
                        <a:effectLst/>
                      </a:endParaRPr>
                    </a:p>
                    <a:p>
                      <a:pPr>
                        <a:lnSpc>
                          <a:spcPct val="115000"/>
                        </a:lnSpc>
                        <a:spcAft>
                          <a:spcPts val="0"/>
                        </a:spcAft>
                      </a:pPr>
                      <a:r>
                        <a:rPr lang="lt-LT" sz="1200" dirty="0">
                          <a:effectLst/>
                        </a:rPr>
                        <a:t> </a:t>
                      </a:r>
                      <a:endParaRPr lang="lt-LT" sz="1100" dirty="0">
                        <a:effectLst/>
                      </a:endParaRPr>
                    </a:p>
                    <a:p>
                      <a:pPr>
                        <a:lnSpc>
                          <a:spcPct val="115000"/>
                        </a:lnSpc>
                        <a:spcAft>
                          <a:spcPts val="0"/>
                        </a:spcAft>
                      </a:pPr>
                      <a:r>
                        <a:rPr lang="lt-LT" sz="1200" dirty="0">
                          <a:effectLst/>
                        </a:rPr>
                        <a:t> </a:t>
                      </a:r>
                      <a:endParaRPr lang="lt-LT" sz="1100" dirty="0">
                        <a:effectLst/>
                      </a:endParaRPr>
                    </a:p>
                    <a:p>
                      <a:pPr>
                        <a:lnSpc>
                          <a:spcPct val="115000"/>
                        </a:lnSpc>
                        <a:spcAft>
                          <a:spcPts val="0"/>
                        </a:spcAft>
                      </a:pPr>
                      <a:r>
                        <a:rPr lang="lt-LT" sz="1200" dirty="0">
                          <a:effectLst/>
                        </a:rPr>
                        <a:t> </a:t>
                      </a:r>
                      <a:endParaRPr lang="lt-LT" sz="1100" dirty="0">
                        <a:effectLst/>
                      </a:endParaRPr>
                    </a:p>
                    <a:p>
                      <a:pPr>
                        <a:lnSpc>
                          <a:spcPct val="115000"/>
                        </a:lnSpc>
                        <a:spcAft>
                          <a:spcPts val="0"/>
                        </a:spcAft>
                      </a:pPr>
                      <a:r>
                        <a:rPr lang="lt-LT" sz="1200" dirty="0">
                          <a:effectLst/>
                        </a:rPr>
                        <a:t> </a:t>
                      </a:r>
                      <a:endParaRPr lang="lt-LT" sz="1100" dirty="0">
                        <a:solidFill>
                          <a:srgbClr val="E36C0A"/>
                        </a:solidFill>
                        <a:effectLst/>
                        <a:latin typeface="Calibri"/>
                        <a:ea typeface="Calibri"/>
                        <a:cs typeface="Times New Roman"/>
                      </a:endParaRPr>
                    </a:p>
                  </a:txBody>
                  <a:tcPr marL="68579" marR="68579" marT="0" marB="0"/>
                </a:tc>
                <a:tc>
                  <a:txBody>
                    <a:bodyPr/>
                    <a:lstStyle/>
                    <a:p>
                      <a:pPr>
                        <a:lnSpc>
                          <a:spcPct val="115000"/>
                        </a:lnSpc>
                        <a:spcAft>
                          <a:spcPts val="0"/>
                        </a:spcAft>
                      </a:pPr>
                      <a:r>
                        <a:rPr lang="lt-LT" sz="1200" dirty="0">
                          <a:effectLst/>
                        </a:rPr>
                        <a:t> </a:t>
                      </a:r>
                      <a:endParaRPr lang="lt-LT" sz="1100" dirty="0">
                        <a:solidFill>
                          <a:srgbClr val="E36C0A"/>
                        </a:solidFill>
                        <a:effectLst/>
                        <a:latin typeface="Calibri"/>
                        <a:ea typeface="Calibri"/>
                        <a:cs typeface="Times New Roman"/>
                      </a:endParaRPr>
                    </a:p>
                  </a:txBody>
                  <a:tcPr marL="68579" marR="68579" marT="0" marB="0"/>
                </a:tc>
                <a:tc>
                  <a:txBody>
                    <a:bodyPr/>
                    <a:lstStyle/>
                    <a:p>
                      <a:pPr>
                        <a:lnSpc>
                          <a:spcPct val="115000"/>
                        </a:lnSpc>
                        <a:spcAft>
                          <a:spcPts val="0"/>
                        </a:spcAft>
                      </a:pPr>
                      <a:r>
                        <a:rPr lang="lt-LT" sz="1200">
                          <a:effectLst/>
                        </a:rPr>
                        <a:t> </a:t>
                      </a:r>
                      <a:endParaRPr lang="lt-LT" sz="1100">
                        <a:solidFill>
                          <a:srgbClr val="E36C0A"/>
                        </a:solidFill>
                        <a:effectLst/>
                        <a:latin typeface="Calibri"/>
                        <a:ea typeface="Calibri"/>
                        <a:cs typeface="Times New Roman"/>
                      </a:endParaRPr>
                    </a:p>
                  </a:txBody>
                  <a:tcPr marL="68579" marR="68579" marT="0" marB="0"/>
                </a:tc>
                <a:tc>
                  <a:txBody>
                    <a:bodyPr/>
                    <a:lstStyle/>
                    <a:p>
                      <a:pPr>
                        <a:lnSpc>
                          <a:spcPct val="115000"/>
                        </a:lnSpc>
                        <a:spcAft>
                          <a:spcPts val="0"/>
                        </a:spcAft>
                      </a:pPr>
                      <a:r>
                        <a:rPr lang="lt-LT" sz="1200" dirty="0">
                          <a:effectLst/>
                        </a:rPr>
                        <a:t> </a:t>
                      </a:r>
                      <a:endParaRPr lang="lt-LT" sz="1100" dirty="0">
                        <a:solidFill>
                          <a:srgbClr val="E36C0A"/>
                        </a:solidFill>
                        <a:effectLst/>
                        <a:latin typeface="Calibri"/>
                        <a:ea typeface="Calibri"/>
                        <a:cs typeface="Times New Roman"/>
                      </a:endParaRPr>
                    </a:p>
                  </a:txBody>
                  <a:tcPr marL="68579" marR="68579" marT="0" marB="0"/>
                </a:tc>
              </a:tr>
            </a:tbl>
          </a:graphicData>
        </a:graphic>
      </p:graphicFrame>
      <p:pic>
        <p:nvPicPr>
          <p:cNvPr id="25632" name="Picture 1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8825" y="3976688"/>
            <a:ext cx="985838" cy="136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33" name="Picture 65" descr="Description: C:\Users\GediminasV\AppData\Local\Temp\berniukas 14 spalvotas.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30813" y="3943350"/>
            <a:ext cx="942975"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34" name="Picture 143" descr="Description: C:\Users\GediminasV\AppData\Local\Temp\berniukas 12 spalvota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25775" y="3997325"/>
            <a:ext cx="1368425" cy="134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35" name="Picture 82" descr="Description: C:\Users\GediminasV\AppData\Local\Temp\berniukas 17 spalvota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96188" y="3924300"/>
            <a:ext cx="1225550"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36" name="Picture 3" descr="C:\Users\Win7\Desktop\juosta.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xplosion 2 4"/>
          <p:cNvSpPr/>
          <p:nvPr/>
        </p:nvSpPr>
        <p:spPr>
          <a:xfrm>
            <a:off x="1744329" y="2060848"/>
            <a:ext cx="4896544" cy="2016224"/>
          </a:xfrm>
          <a:prstGeom prst="irregularSeal2">
            <a:avLst/>
          </a:prstGeom>
        </p:spPr>
        <p:style>
          <a:lnRef idx="2">
            <a:schemeClr val="accent6"/>
          </a:lnRef>
          <a:fillRef idx="1">
            <a:schemeClr val="lt1"/>
          </a:fillRef>
          <a:effectRef idx="0">
            <a:schemeClr val="accent6"/>
          </a:effectRef>
          <a:fontRef idx="minor">
            <a:schemeClr val="dk1"/>
          </a:fontRef>
        </p:style>
        <p:txBody>
          <a:bodyPr anchor="ctr"/>
          <a:lstStyle/>
          <a:p>
            <a:pPr algn="ctr">
              <a:defRPr/>
            </a:pPr>
            <a:r>
              <a:rPr lang="lt-LT"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man Old Style" pitchFamily="18" charset="0"/>
              </a:rPr>
              <a:t>Programos herojai</a:t>
            </a:r>
          </a:p>
        </p:txBody>
      </p:sp>
    </p:spTree>
    <p:extLst>
      <p:ext uri="{BB962C8B-B14F-4D97-AF65-F5344CB8AC3E}">
        <p14:creationId xmlns:p14="http://schemas.microsoft.com/office/powerpoint/2010/main" val="3839081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lt-LT" sz="3600" dirty="0">
                <a:solidFill>
                  <a:schemeClr val="accent3">
                    <a:lumMod val="50000"/>
                  </a:schemeClr>
                </a:solidFill>
                <a:latin typeface="Bookman Old Style" pitchFamily="18" charset="0"/>
              </a:rPr>
              <a:t>Darbas su mokinių tėvais</a:t>
            </a:r>
            <a:endParaRPr lang="lt-LT" sz="3600" dirty="0">
              <a:latin typeface="Bookman Old Style" pitchFamily="18" charset="0"/>
            </a:endParaRPr>
          </a:p>
        </p:txBody>
      </p:sp>
      <p:sp>
        <p:nvSpPr>
          <p:cNvPr id="4" name="Rounded Rectangle 3"/>
          <p:cNvSpPr/>
          <p:nvPr/>
        </p:nvSpPr>
        <p:spPr>
          <a:xfrm>
            <a:off x="971550" y="1700213"/>
            <a:ext cx="3240088" cy="1008062"/>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lt-LT" dirty="0">
                <a:latin typeface="Bookman Old Style" pitchFamily="18" charset="0"/>
              </a:rPr>
              <a:t>Pranešimai tėvams susirinkimų metu</a:t>
            </a:r>
          </a:p>
        </p:txBody>
      </p:sp>
      <p:sp>
        <p:nvSpPr>
          <p:cNvPr id="5" name="Rounded Rectangle 4"/>
          <p:cNvSpPr/>
          <p:nvPr/>
        </p:nvSpPr>
        <p:spPr>
          <a:xfrm>
            <a:off x="4643438" y="1700213"/>
            <a:ext cx="3241675" cy="1008062"/>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lt-LT" dirty="0">
                <a:latin typeface="Bookman Old Style" pitchFamily="18" charset="0"/>
              </a:rPr>
              <a:t>Darbas su tėvų grupe</a:t>
            </a:r>
          </a:p>
        </p:txBody>
      </p:sp>
      <p:sp>
        <p:nvSpPr>
          <p:cNvPr id="6" name="Rounded Rectangle 5"/>
          <p:cNvSpPr/>
          <p:nvPr/>
        </p:nvSpPr>
        <p:spPr>
          <a:xfrm>
            <a:off x="1619250" y="3357563"/>
            <a:ext cx="5616575" cy="2592387"/>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marL="285750" indent="-285750">
              <a:buFont typeface="Arial" pitchFamily="34" charset="0"/>
              <a:buChar char="•"/>
              <a:defRPr/>
            </a:pPr>
            <a:r>
              <a:rPr lang="lt-LT" sz="1400" b="1" i="1" dirty="0">
                <a:latin typeface="Bookman Old Style" pitchFamily="18" charset="0"/>
              </a:rPr>
              <a:t>Psichoaktyviosios medžiagos, jų poveikis ir vartojimo pasekmės</a:t>
            </a:r>
            <a:endParaRPr lang="lt-LT" sz="1400" dirty="0">
              <a:latin typeface="Bookman Old Style" pitchFamily="18" charset="0"/>
            </a:endParaRPr>
          </a:p>
          <a:p>
            <a:pPr marL="285750" indent="-285750">
              <a:buFont typeface="Arial" pitchFamily="34" charset="0"/>
              <a:buChar char="•"/>
              <a:defRPr/>
            </a:pPr>
            <a:r>
              <a:rPr lang="lt-LT" sz="1400" b="1" i="1" dirty="0">
                <a:latin typeface="Bookman Old Style" pitchFamily="18" charset="0"/>
              </a:rPr>
              <a:t>Tėvų įtaka paauglių elgesiui ir šeimos taisyklės</a:t>
            </a:r>
            <a:endParaRPr lang="lt-LT" sz="1400" dirty="0">
              <a:latin typeface="Bookman Old Style" pitchFamily="18" charset="0"/>
            </a:endParaRPr>
          </a:p>
          <a:p>
            <a:pPr marL="285750" indent="-285750">
              <a:buFont typeface="Arial" pitchFamily="34" charset="0"/>
              <a:buChar char="•"/>
              <a:defRPr/>
            </a:pPr>
            <a:r>
              <a:rPr lang="lt-LT" sz="1400" b="1" i="1" dirty="0">
                <a:latin typeface="Bookman Old Style" pitchFamily="18" charset="0"/>
              </a:rPr>
              <a:t>Kaip su vaikais kalbėti apie rūkymą, alkoholio ir narkotikų vartojimą</a:t>
            </a:r>
            <a:endParaRPr lang="lt-LT" sz="1400" dirty="0">
              <a:latin typeface="Bookman Old Style" pitchFamily="18" charset="0"/>
            </a:endParaRPr>
          </a:p>
          <a:p>
            <a:pPr marL="285750" indent="-285750">
              <a:buFont typeface="Arial" pitchFamily="34" charset="0"/>
              <a:buChar char="•"/>
              <a:defRPr/>
            </a:pPr>
            <a:r>
              <a:rPr lang="lt-LT" sz="1400" b="1" i="1" dirty="0">
                <a:latin typeface="Bookman Old Style" pitchFamily="18" charset="0"/>
              </a:rPr>
              <a:t>Kaip atsispirti paauglių manipuliacijoms, atsikalbinėjimams ir išsisukinėjimams</a:t>
            </a:r>
            <a:endParaRPr lang="lt-LT" sz="1400" dirty="0">
              <a:latin typeface="Bookman Old Style" pitchFamily="18" charset="0"/>
            </a:endParaRPr>
          </a:p>
          <a:p>
            <a:pPr marL="285750" indent="-285750">
              <a:buFont typeface="Arial" pitchFamily="34" charset="0"/>
              <a:buChar char="•"/>
              <a:defRPr/>
            </a:pPr>
            <a:r>
              <a:rPr lang="lt-LT" sz="1400" b="1" i="1" dirty="0">
                <a:latin typeface="Bookman Old Style" pitchFamily="18" charset="0"/>
              </a:rPr>
              <a:t>Kaip kalbėtis apie problemas – kvietimas bendradarbiauti</a:t>
            </a:r>
            <a:endParaRPr lang="lt-LT" sz="1400" dirty="0">
              <a:latin typeface="Bookman Old Style" pitchFamily="18" charset="0"/>
            </a:endParaRPr>
          </a:p>
          <a:p>
            <a:pPr marL="285750" indent="-285750">
              <a:buFont typeface="Arial" pitchFamily="34" charset="0"/>
              <a:buChar char="•"/>
              <a:defRPr/>
            </a:pPr>
            <a:r>
              <a:rPr lang="lt-LT" sz="1400" b="1" i="1" dirty="0">
                <a:latin typeface="Bookman Old Style" pitchFamily="18" charset="0"/>
              </a:rPr>
              <a:t>Bendradarbiavimas ir koalicijų sudarymas</a:t>
            </a:r>
            <a:endParaRPr lang="lt-LT" sz="1400" dirty="0">
              <a:latin typeface="Bookman Old Style" pitchFamily="18" charset="0"/>
            </a:endParaRPr>
          </a:p>
        </p:txBody>
      </p:sp>
      <p:sp>
        <p:nvSpPr>
          <p:cNvPr id="7" name="Down Arrow 6"/>
          <p:cNvSpPr/>
          <p:nvPr/>
        </p:nvSpPr>
        <p:spPr>
          <a:xfrm>
            <a:off x="3635375" y="2492375"/>
            <a:ext cx="1584325" cy="1081088"/>
          </a:xfrm>
          <a:prstGeom prst="downArrow">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endParaRPr lang="lt-LT"/>
          </a:p>
        </p:txBody>
      </p:sp>
      <p:pic>
        <p:nvPicPr>
          <p:cNvPr id="30727" name="Picture 7" descr="C:\Users\Win7\Desktop\juos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84917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lt-LT" sz="3600" dirty="0" smtClean="0">
                <a:solidFill>
                  <a:schemeClr val="accent3">
                    <a:lumMod val="50000"/>
                  </a:schemeClr>
                </a:solidFill>
                <a:latin typeface="Bookman Old Style" pitchFamily="18" charset="0"/>
              </a:rPr>
              <a:t>Programos metodinė medžiaga</a:t>
            </a:r>
            <a:endParaRPr lang="lt-LT" sz="3600" dirty="0">
              <a:solidFill>
                <a:schemeClr val="accent3">
                  <a:lumMod val="50000"/>
                </a:schemeClr>
              </a:solidFill>
              <a:latin typeface="Bookman Old Style" pitchFamily="18" charset="0"/>
            </a:endParaRPr>
          </a:p>
        </p:txBody>
      </p:sp>
      <p:pic>
        <p:nvPicPr>
          <p:cNvPr id="31747" name="Picture 3" descr="C:\Users\Win7\Desktop\juos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7" descr="C:\Users\Win7\Downloads\virselis - programos vadova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6375" y="1341438"/>
            <a:ext cx="16319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8" descr="C:\Users\Win7\Downloads\virselis - mokytojo knyg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3938" y="1306513"/>
            <a:ext cx="1641475"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9" descr="C:\Users\Win7\Downloads\virselis - 2-4 klas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750" y="4038600"/>
            <a:ext cx="1631950"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10" descr="C:\Users\Win7\Downloads\virselis - vadovas darbui su tevais.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95963" y="1349375"/>
            <a:ext cx="1655762" cy="23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11" descr="C:\Users\Win7\Downloads\virselis - 5-6 klase.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47950" y="4038600"/>
            <a:ext cx="1598613"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12" descr="C:\Users\Win7\Downloads\virselis - 7-8 klase.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00563" y="4038600"/>
            <a:ext cx="1655762"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Picture 13" descr="C:\Users\Win7\Downloads\virselis - 9-12 klas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13513" y="4000500"/>
            <a:ext cx="1658937" cy="216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0736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4"/>
          <p:cNvSpPr>
            <a:spLocks noGrp="1"/>
          </p:cNvSpPr>
          <p:nvPr>
            <p:ph type="title"/>
          </p:nvPr>
        </p:nvSpPr>
        <p:spPr>
          <a:xfrm>
            <a:off x="611188" y="2924175"/>
            <a:ext cx="8229600" cy="1143000"/>
          </a:xfrm>
        </p:spPr>
        <p:txBody>
          <a:bodyPr>
            <a:normAutofit/>
          </a:bodyPr>
          <a:lstStyle/>
          <a:p>
            <a:r>
              <a:rPr lang="lt-LT" sz="3200" dirty="0" smtClean="0">
                <a:latin typeface="Bookman Old Style" pitchFamily="18" charset="0"/>
              </a:rPr>
              <a:t>Programos poveikio tyrimas</a:t>
            </a:r>
          </a:p>
        </p:txBody>
      </p:sp>
      <p:pic>
        <p:nvPicPr>
          <p:cNvPr id="3277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4663" y="1268413"/>
            <a:ext cx="809625"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2772" name="Picture 3" descr="C:\Users\Win7\Desktop\juos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9921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54137"/>
          </a:xfrm>
        </p:spPr>
        <p:txBody>
          <a:bodyPr>
            <a:normAutofit fontScale="90000"/>
          </a:bodyPr>
          <a:lstStyle/>
          <a:p>
            <a:pPr>
              <a:defRPr/>
            </a:pPr>
            <a:r>
              <a:rPr lang="lt-LT" sz="2800" dirty="0" smtClean="0"/>
              <a:t/>
            </a:r>
            <a:br>
              <a:rPr lang="lt-LT" sz="2800" dirty="0" smtClean="0"/>
            </a:br>
            <a:r>
              <a:rPr lang="lt-LT" sz="2700" dirty="0" smtClean="0">
                <a:latin typeface="Bookman Old Style" pitchFamily="18" charset="0"/>
              </a:rPr>
              <a:t>Programą išbandžiusių mokyklų poveikio tyrimas patvirtino, jog pasikeitė programoje dalyvavusių </a:t>
            </a:r>
            <a:r>
              <a:rPr lang="lt-LT" sz="2700" i="1" dirty="0" smtClean="0">
                <a:latin typeface="Bookman Old Style" pitchFamily="18" charset="0"/>
              </a:rPr>
              <a:t>vaikų </a:t>
            </a:r>
            <a:r>
              <a:rPr lang="lt-LT" sz="2700" b="1" i="1" dirty="0" smtClean="0">
                <a:solidFill>
                  <a:schemeClr val="accent3">
                    <a:lumMod val="50000"/>
                  </a:schemeClr>
                </a:solidFill>
                <a:latin typeface="Bookman Old Style" pitchFamily="18" charset="0"/>
              </a:rPr>
              <a:t>žinios, nuostatos </a:t>
            </a:r>
            <a:r>
              <a:rPr lang="lt-LT" sz="2700" dirty="0" smtClean="0">
                <a:latin typeface="Bookman Old Style" pitchFamily="18" charset="0"/>
              </a:rPr>
              <a:t>bei</a:t>
            </a:r>
            <a:r>
              <a:rPr lang="lt-LT" sz="2700" b="1" i="1" dirty="0" smtClean="0">
                <a:solidFill>
                  <a:schemeClr val="accent3">
                    <a:lumMod val="50000"/>
                  </a:schemeClr>
                </a:solidFill>
                <a:latin typeface="Bookman Old Style" pitchFamily="18" charset="0"/>
              </a:rPr>
              <a:t> savijauta mokykloje</a:t>
            </a:r>
            <a:r>
              <a:rPr lang="lt-LT" sz="2700" dirty="0" smtClean="0">
                <a:latin typeface="Bookman Old Style" pitchFamily="18" charset="0"/>
              </a:rPr>
              <a:t>.</a:t>
            </a:r>
            <a:r>
              <a:rPr lang="lt-LT" sz="2800" dirty="0" smtClean="0"/>
              <a:t/>
            </a:r>
            <a:br>
              <a:rPr lang="lt-LT" sz="2800" dirty="0" smtClean="0"/>
            </a:br>
            <a:endParaRPr lang="lt-LT" sz="2800" dirty="0"/>
          </a:p>
        </p:txBody>
      </p:sp>
      <p:sp>
        <p:nvSpPr>
          <p:cNvPr id="33795" name="Vertical Text Placeholder 3"/>
          <p:cNvSpPr>
            <a:spLocks noGrp="1"/>
          </p:cNvSpPr>
          <p:nvPr>
            <p:ph idx="1"/>
          </p:nvPr>
        </p:nvSpPr>
        <p:spPr/>
        <p:txBody>
          <a:bodyPr>
            <a:normAutofit/>
          </a:bodyPr>
          <a:lstStyle/>
          <a:p>
            <a:pPr marL="0" indent="0">
              <a:buFont typeface="Arial" charset="0"/>
              <a:buNone/>
            </a:pPr>
            <a:r>
              <a:rPr lang="lt-LT" sz="1600" b="1" dirty="0" smtClean="0">
                <a:latin typeface="Bookman Old Style" pitchFamily="18" charset="0"/>
              </a:rPr>
              <a:t>Žinios:</a:t>
            </a:r>
            <a:endParaRPr lang="lt-LT" sz="1600" dirty="0" smtClean="0">
              <a:latin typeface="Bookman Old Style" pitchFamily="18" charset="0"/>
            </a:endParaRPr>
          </a:p>
          <a:p>
            <a:pPr marL="0" indent="0" algn="just">
              <a:buFont typeface="Arial" charset="0"/>
              <a:buNone/>
            </a:pPr>
            <a:r>
              <a:rPr lang="lt-LT" sz="1600" dirty="0" smtClean="0">
                <a:latin typeface="Bookman Old Style" pitchFamily="18" charset="0"/>
              </a:rPr>
              <a:t>Pagerėjo programos užsiėmimuose dalyvavusių mokinių žinios apie alkoholio vartojimo poveikį ir pasekmes. Mokiniai išmoko įveikti nepageidaujamas situacijas.</a:t>
            </a:r>
          </a:p>
          <a:p>
            <a:pPr marL="0" indent="0" algn="just">
              <a:buFont typeface="Arial" charset="0"/>
              <a:buNone/>
            </a:pPr>
            <a:endParaRPr lang="lt-LT" sz="1600" b="1" dirty="0" smtClean="0">
              <a:latin typeface="Bookman Old Style" pitchFamily="18" charset="0"/>
            </a:endParaRPr>
          </a:p>
          <a:p>
            <a:pPr marL="0" indent="0">
              <a:buFont typeface="Arial" charset="0"/>
              <a:buNone/>
            </a:pPr>
            <a:r>
              <a:rPr lang="lt-LT" sz="1600" b="1" dirty="0" smtClean="0">
                <a:latin typeface="Bookman Old Style" pitchFamily="18" charset="0"/>
              </a:rPr>
              <a:t>Nuostatos:</a:t>
            </a:r>
            <a:endParaRPr lang="lt-LT" sz="1600" dirty="0" smtClean="0">
              <a:latin typeface="Bookman Old Style" pitchFamily="18" charset="0"/>
            </a:endParaRPr>
          </a:p>
          <a:p>
            <a:pPr marL="0" indent="0" algn="just">
              <a:buFont typeface="Arial" charset="0"/>
              <a:buNone/>
            </a:pPr>
            <a:r>
              <a:rPr lang="lt-LT" sz="1600" dirty="0" smtClean="0">
                <a:latin typeface="Bookman Old Style" pitchFamily="18" charset="0"/>
              </a:rPr>
              <a:t>Įgyvendinus programą, užsiėmimuose dalyvavę mokiniai pakeitė nuostatą į alkoholio ir tabako vartojimą: šie mokiniai alkoholio vartojimą vertina kaip labiau rizikingą, taip pat pagerėjo žinios apie alkoholio, narkotikų ir tabako vartojimo poveikį bei pasekmes sveikatai.</a:t>
            </a:r>
          </a:p>
          <a:p>
            <a:pPr marL="0" indent="0" algn="just">
              <a:buFont typeface="Arial" charset="0"/>
              <a:buNone/>
            </a:pPr>
            <a:endParaRPr lang="lt-LT" sz="1600" dirty="0" smtClean="0">
              <a:latin typeface="Bookman Old Style" pitchFamily="18" charset="0"/>
            </a:endParaRPr>
          </a:p>
          <a:p>
            <a:pPr marL="0" indent="0">
              <a:buFont typeface="Arial" charset="0"/>
              <a:buNone/>
            </a:pPr>
            <a:r>
              <a:rPr lang="lt-LT" sz="1600" b="1" dirty="0" smtClean="0">
                <a:latin typeface="Bookman Old Style" pitchFamily="18" charset="0"/>
              </a:rPr>
              <a:t>Savijauta mokykloje:</a:t>
            </a:r>
            <a:endParaRPr lang="lt-LT" sz="1600" dirty="0" smtClean="0">
              <a:latin typeface="Bookman Old Style" pitchFamily="18" charset="0"/>
            </a:endParaRPr>
          </a:p>
          <a:p>
            <a:pPr marL="0" indent="0">
              <a:buFont typeface="Arial" charset="0"/>
              <a:buNone/>
            </a:pPr>
            <a:r>
              <a:rPr lang="lt-LT" sz="1600" dirty="0" smtClean="0">
                <a:latin typeface="Bookman Old Style" pitchFamily="18" charset="0"/>
              </a:rPr>
              <a:t>Įgyvendinus programą, joje dalyvavę mokiniai jaučiasi saugiau, geriau vertina atmosferą klasėje nei programoje nedalyvavę mokiniai.</a:t>
            </a:r>
          </a:p>
        </p:txBody>
      </p:sp>
      <p:pic>
        <p:nvPicPr>
          <p:cNvPr id="33796" name="Picture 3" descr="C:\Users\Win7\Desktop\juos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81305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73063" y="236538"/>
            <a:ext cx="8386762" cy="1257300"/>
          </a:xfrm>
        </p:spPr>
        <p:txBody>
          <a:bodyPr>
            <a:normAutofit fontScale="90000"/>
          </a:bodyPr>
          <a:lstStyle/>
          <a:p>
            <a:pPr>
              <a:defRPr/>
            </a:pPr>
            <a:r>
              <a:rPr lang="lt-LT" sz="2600" b="1" dirty="0" smtClean="0">
                <a:solidFill>
                  <a:schemeClr val="accent3">
                    <a:lumMod val="50000"/>
                  </a:schemeClr>
                </a:solidFill>
                <a:latin typeface="Bookman Old Style" pitchFamily="18" charset="0"/>
              </a:rPr>
              <a:t>Programoje dalyvavusiems 5-6 kl. mokiniams tapo lengviau atsisakyti daryti tai, ko jie nenori</a:t>
            </a:r>
            <a:endParaRPr lang="en-GB" sz="2600" b="1" dirty="0">
              <a:solidFill>
                <a:schemeClr val="accent3">
                  <a:lumMod val="50000"/>
                </a:schemeClr>
              </a:solidFill>
              <a:latin typeface="Bookman Old Style" pitchFamily="18" charset="0"/>
            </a:endParaRPr>
          </a:p>
        </p:txBody>
      </p:sp>
      <p:graphicFrame>
        <p:nvGraphicFramePr>
          <p:cNvPr id="34819" name="Turinio vietos rezervavimo ženklas 6"/>
          <p:cNvGraphicFramePr>
            <a:graphicFrameLocks noGrp="1"/>
          </p:cNvGraphicFramePr>
          <p:nvPr>
            <p:ph idx="1"/>
          </p:nvPr>
        </p:nvGraphicFramePr>
        <p:xfrm>
          <a:off x="323528" y="1417637"/>
          <a:ext cx="8488362" cy="5440363"/>
        </p:xfrm>
        <a:graphic>
          <a:graphicData uri="http://schemas.openxmlformats.org/presentationml/2006/ole">
            <mc:AlternateContent xmlns:mc="http://schemas.openxmlformats.org/markup-compatibility/2006">
              <mc:Choice xmlns:v="urn:schemas-microsoft-com:vml" Requires="v">
                <p:oleObj spid="_x0000_s2053" name="Worksheet" r:id="rId5" imgW="8486775" imgH="5438737" progId="Excel.Sheet.8">
                  <p:embed/>
                </p:oleObj>
              </mc:Choice>
              <mc:Fallback>
                <p:oleObj name="Worksheet" r:id="rId5" imgW="8486775" imgH="5438737" progId="Excel.Sheet.8">
                  <p:embed/>
                  <p:pic>
                    <p:nvPicPr>
                      <p:cNvPr id="0" name="Picture 3"/>
                      <p:cNvPicPr>
                        <a:picLocks noGrp="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1417637"/>
                        <a:ext cx="8488362" cy="5440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4820" name="Picture 2" descr="http://www.hydracreative.com/images/quadrantFaces.png"/>
          <p:cNvPicPr>
            <a:picLocks noChangeAspect="1" noChangeArrowheads="1"/>
          </p:cNvPicPr>
          <p:nvPr/>
        </p:nvPicPr>
        <p:blipFill>
          <a:blip r:embed="rId7" cstate="print">
            <a:extLst>
              <a:ext uri="{28A0092B-C50C-407E-A947-70E740481C1C}">
                <a14:useLocalDpi xmlns:a14="http://schemas.microsoft.com/office/drawing/2010/main" val="0"/>
              </a:ext>
            </a:extLst>
          </a:blip>
          <a:srcRect r="78571"/>
          <a:stretch>
            <a:fillRect/>
          </a:stretch>
        </p:blipFill>
        <p:spPr bwMode="auto">
          <a:xfrm>
            <a:off x="698500" y="5740400"/>
            <a:ext cx="382588"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2" descr="http://www.hydracreative.com/images/quadrantFaces.png"/>
          <p:cNvPicPr>
            <a:picLocks noChangeAspect="1" noChangeArrowheads="1"/>
          </p:cNvPicPr>
          <p:nvPr/>
        </p:nvPicPr>
        <p:blipFill>
          <a:blip r:embed="rId8" cstate="print">
            <a:extLst>
              <a:ext uri="{28A0092B-C50C-407E-A947-70E740481C1C}">
                <a14:useLocalDpi xmlns:a14="http://schemas.microsoft.com/office/drawing/2010/main" val="0"/>
              </a:ext>
            </a:extLst>
          </a:blip>
          <a:srcRect l="39011" t="259" r="37363" b="-2109"/>
          <a:stretch>
            <a:fillRect/>
          </a:stretch>
        </p:blipFill>
        <p:spPr bwMode="auto">
          <a:xfrm>
            <a:off x="4518025" y="5740400"/>
            <a:ext cx="42227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2" descr="http://www.hydracreative.com/images/quadrantFaces.png"/>
          <p:cNvPicPr>
            <a:picLocks noChangeAspect="1" noChangeArrowheads="1"/>
          </p:cNvPicPr>
          <p:nvPr/>
        </p:nvPicPr>
        <p:blipFill>
          <a:blip r:embed="rId7" cstate="print">
            <a:extLst>
              <a:ext uri="{28A0092B-C50C-407E-A947-70E740481C1C}">
                <a14:useLocalDpi xmlns:a14="http://schemas.microsoft.com/office/drawing/2010/main" val="0"/>
              </a:ext>
            </a:extLst>
          </a:blip>
          <a:srcRect l="78572"/>
          <a:stretch>
            <a:fillRect/>
          </a:stretch>
        </p:blipFill>
        <p:spPr bwMode="auto">
          <a:xfrm>
            <a:off x="8259763" y="5740400"/>
            <a:ext cx="38258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odyklė aukštyn 7"/>
          <p:cNvSpPr/>
          <p:nvPr/>
        </p:nvSpPr>
        <p:spPr>
          <a:xfrm>
            <a:off x="1844675" y="5165725"/>
            <a:ext cx="217488" cy="461963"/>
          </a:xfrm>
          <a:prstGeom prst="upArrow">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GB"/>
          </a:p>
        </p:txBody>
      </p:sp>
      <p:sp>
        <p:nvSpPr>
          <p:cNvPr id="12" name="Rodyklė aukštyn 11"/>
          <p:cNvSpPr/>
          <p:nvPr/>
        </p:nvSpPr>
        <p:spPr>
          <a:xfrm>
            <a:off x="3817938" y="5165725"/>
            <a:ext cx="215900" cy="461963"/>
          </a:xfrm>
          <a:prstGeom prst="upArrow">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GB"/>
          </a:p>
        </p:txBody>
      </p:sp>
      <p:sp>
        <p:nvSpPr>
          <p:cNvPr id="13" name="Rodyklė aukštyn 12"/>
          <p:cNvSpPr/>
          <p:nvPr/>
        </p:nvSpPr>
        <p:spPr>
          <a:xfrm rot="10800000">
            <a:off x="5791200" y="5165725"/>
            <a:ext cx="215900" cy="461963"/>
          </a:xfrm>
          <a:prstGeom prst="upArrow">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GB"/>
          </a:p>
        </p:txBody>
      </p:sp>
      <p:sp>
        <p:nvSpPr>
          <p:cNvPr id="14" name="Rodyklė aukštyn 13"/>
          <p:cNvSpPr/>
          <p:nvPr/>
        </p:nvSpPr>
        <p:spPr>
          <a:xfrm rot="10800000">
            <a:off x="7762875" y="5165725"/>
            <a:ext cx="215900" cy="461963"/>
          </a:xfrm>
          <a:prstGeom prst="upArrow">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GB"/>
          </a:p>
        </p:txBody>
      </p:sp>
      <p:pic>
        <p:nvPicPr>
          <p:cNvPr id="34827" name="Picture 10" descr="C:\Users\Win7\Desktop\juost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67790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09600" y="246063"/>
            <a:ext cx="8101013" cy="687387"/>
          </a:xfrm>
        </p:spPr>
        <p:txBody>
          <a:bodyPr>
            <a:noAutofit/>
          </a:bodyPr>
          <a:lstStyle/>
          <a:p>
            <a:pPr>
              <a:defRPr/>
            </a:pPr>
            <a:r>
              <a:rPr lang="lt-LT" sz="2600" b="1" dirty="0" smtClean="0">
                <a:solidFill>
                  <a:schemeClr val="accent3">
                    <a:lumMod val="50000"/>
                  </a:schemeClr>
                </a:solidFill>
                <a:latin typeface="Bookman Old Style" pitchFamily="18" charset="0"/>
              </a:rPr>
              <a:t>Programoje </a:t>
            </a:r>
            <a:r>
              <a:rPr lang="lt-LT" sz="2600" b="1" dirty="0">
                <a:solidFill>
                  <a:schemeClr val="accent3">
                    <a:lumMod val="50000"/>
                  </a:schemeClr>
                </a:solidFill>
                <a:latin typeface="Bookman Old Style" pitchFamily="18" charset="0"/>
              </a:rPr>
              <a:t>dalyvavę mokiniai alkoholio vartojimą vertina kaip labiau </a:t>
            </a:r>
            <a:r>
              <a:rPr lang="lt-LT" sz="2600" b="1" dirty="0" smtClean="0">
                <a:solidFill>
                  <a:schemeClr val="accent3">
                    <a:lumMod val="50000"/>
                  </a:schemeClr>
                </a:solidFill>
                <a:latin typeface="Bookman Old Style" pitchFamily="18" charset="0"/>
              </a:rPr>
              <a:t>rizikingą</a:t>
            </a:r>
            <a:endParaRPr lang="en-GB" sz="2600" b="1" dirty="0">
              <a:solidFill>
                <a:schemeClr val="accent3">
                  <a:lumMod val="50000"/>
                </a:schemeClr>
              </a:solidFill>
              <a:latin typeface="Bookman Old Style" pitchFamily="18" charset="0"/>
            </a:endParaRPr>
          </a:p>
        </p:txBody>
      </p:sp>
      <p:graphicFrame>
        <p:nvGraphicFramePr>
          <p:cNvPr id="35843" name="Diagrama 7"/>
          <p:cNvGraphicFramePr>
            <a:graphicFrameLocks/>
          </p:cNvGraphicFramePr>
          <p:nvPr/>
        </p:nvGraphicFramePr>
        <p:xfrm>
          <a:off x="584200" y="1522413"/>
          <a:ext cx="8177213" cy="5267325"/>
        </p:xfrm>
        <a:graphic>
          <a:graphicData uri="http://schemas.openxmlformats.org/presentationml/2006/ole">
            <mc:AlternateContent xmlns:mc="http://schemas.openxmlformats.org/markup-compatibility/2006">
              <mc:Choice xmlns:v="urn:schemas-microsoft-com:vml" Requires="v">
                <p:oleObj spid="_x0000_s3077" r:id="rId5" imgW="8175445" imgH="5267401" progId="Excel.Sheet.8">
                  <p:embed/>
                </p:oleObj>
              </mc:Choice>
              <mc:Fallback>
                <p:oleObj r:id="rId5" imgW="8175445" imgH="5267401" progId="Excel.Sheet.8">
                  <p:embed/>
                  <p:pic>
                    <p:nvPicPr>
                      <p:cNvPr id="0"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200" y="1522413"/>
                        <a:ext cx="8177213" cy="5267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5844" name="Picture 3" descr="C:\Users\Win7\Desktop\juost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98514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01650" y="295275"/>
            <a:ext cx="7953375" cy="1320800"/>
          </a:xfrm>
        </p:spPr>
        <p:txBody>
          <a:bodyPr>
            <a:noAutofit/>
          </a:bodyPr>
          <a:lstStyle/>
          <a:p>
            <a:pPr>
              <a:defRPr/>
            </a:pPr>
            <a:r>
              <a:rPr lang="lt-LT" sz="2400" b="1" dirty="0" smtClean="0">
                <a:solidFill>
                  <a:schemeClr val="accent3">
                    <a:lumMod val="50000"/>
                  </a:schemeClr>
                </a:solidFill>
                <a:latin typeface="Bookman Old Style" pitchFamily="18" charset="0"/>
              </a:rPr>
              <a:t>Programoje </a:t>
            </a:r>
            <a:r>
              <a:rPr lang="lt-LT" sz="2400" b="1" dirty="0">
                <a:solidFill>
                  <a:schemeClr val="accent3">
                    <a:lumMod val="50000"/>
                  </a:schemeClr>
                </a:solidFill>
                <a:latin typeface="Bookman Old Style" pitchFamily="18" charset="0"/>
              </a:rPr>
              <a:t>dalyvavę mokiniai jaučiasi saugiau, geriau vertina atmosferą klasėje ir labiau nori eiti į mokyklą nei programoje nedalyvavę mokiniai</a:t>
            </a:r>
          </a:p>
        </p:txBody>
      </p:sp>
      <p:graphicFrame>
        <p:nvGraphicFramePr>
          <p:cNvPr id="36867" name="Diagrama 4"/>
          <p:cNvGraphicFramePr>
            <a:graphicFrameLocks/>
          </p:cNvGraphicFramePr>
          <p:nvPr/>
        </p:nvGraphicFramePr>
        <p:xfrm>
          <a:off x="584200" y="2101850"/>
          <a:ext cx="8177213" cy="4687888"/>
        </p:xfrm>
        <a:graphic>
          <a:graphicData uri="http://schemas.openxmlformats.org/presentationml/2006/ole">
            <mc:AlternateContent xmlns:mc="http://schemas.openxmlformats.org/markup-compatibility/2006">
              <mc:Choice xmlns:v="urn:schemas-microsoft-com:vml" Requires="v">
                <p:oleObj spid="_x0000_s4101" r:id="rId5" imgW="8175445" imgH="4688230" progId="Excel.Sheet.8">
                  <p:embed/>
                </p:oleObj>
              </mc:Choice>
              <mc:Fallback>
                <p:oleObj r:id="rId5" imgW="8175445" imgH="4688230" progId="Excel.Sheet.8">
                  <p:embed/>
                  <p:pic>
                    <p:nvPicPr>
                      <p:cNvPr id="0" name="Picture 3"/>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200" y="2101850"/>
                        <a:ext cx="8177213" cy="46878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6868" name="Picture 3" descr="C:\Users\Win7\Desktop\juost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94052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5888"/>
            <a:ext cx="8229600" cy="779462"/>
          </a:xfrm>
        </p:spPr>
        <p:txBody>
          <a:bodyPr>
            <a:normAutofit/>
          </a:bodyPr>
          <a:lstStyle/>
          <a:p>
            <a:pPr>
              <a:defRPr/>
            </a:pPr>
            <a:r>
              <a:rPr lang="lt-LT" sz="3200" dirty="0">
                <a:solidFill>
                  <a:schemeClr val="accent3">
                    <a:lumMod val="50000"/>
                  </a:schemeClr>
                </a:solidFill>
                <a:latin typeface="Bookman Old Style" pitchFamily="18" charset="0"/>
              </a:rPr>
              <a:t>Programą išbandė:</a:t>
            </a:r>
          </a:p>
        </p:txBody>
      </p:sp>
      <p:graphicFrame>
        <p:nvGraphicFramePr>
          <p:cNvPr id="4" name="Diagram 3"/>
          <p:cNvGraphicFramePr/>
          <p:nvPr/>
        </p:nvGraphicFramePr>
        <p:xfrm>
          <a:off x="587895" y="980728"/>
          <a:ext cx="7968208"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1508" name="Picture 3" descr="C:\Users\Win7\Desktop\juosta.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1617663" y="1773238"/>
            <a:ext cx="6696075" cy="3168650"/>
          </a:xfrm>
          <a:prstGeom prst="round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r>
              <a:rPr lang="lt-LT" sz="2400" dirty="0">
                <a:solidFill>
                  <a:schemeClr val="accent3">
                    <a:lumMod val="50000"/>
                  </a:schemeClr>
                </a:solidFill>
                <a:latin typeface="Bookman Old Style" pitchFamily="18" charset="0"/>
              </a:rPr>
              <a:t>Dalyviai:</a:t>
            </a:r>
          </a:p>
          <a:p>
            <a:pPr algn="ctr">
              <a:defRPr/>
            </a:pPr>
            <a:endParaRPr lang="lt-LT" sz="2400" dirty="0">
              <a:solidFill>
                <a:schemeClr val="accent3">
                  <a:lumMod val="50000"/>
                </a:schemeClr>
              </a:solidFill>
              <a:latin typeface="Bookman Old Style" pitchFamily="18" charset="0"/>
            </a:endParaRPr>
          </a:p>
          <a:p>
            <a:pPr marL="285750" indent="-285750" algn="ctr">
              <a:buFontTx/>
              <a:buChar char="-"/>
              <a:defRPr/>
            </a:pPr>
            <a:r>
              <a:rPr lang="lt-LT" sz="2400" b="1" i="1" dirty="0">
                <a:latin typeface="Bookman Old Style" pitchFamily="18" charset="0"/>
              </a:rPr>
              <a:t>734</a:t>
            </a:r>
            <a:r>
              <a:rPr lang="lt-LT" sz="2400" dirty="0">
                <a:latin typeface="Bookman Old Style" pitchFamily="18" charset="0"/>
              </a:rPr>
              <a:t> mokiniai;</a:t>
            </a:r>
          </a:p>
          <a:p>
            <a:pPr marL="285750" indent="-285750" algn="ctr">
              <a:buFontTx/>
              <a:buChar char="-"/>
              <a:defRPr/>
            </a:pPr>
            <a:r>
              <a:rPr lang="lt-LT" sz="2400" b="1" i="1" dirty="0">
                <a:latin typeface="Bookman Old Style" pitchFamily="18" charset="0"/>
              </a:rPr>
              <a:t>306</a:t>
            </a:r>
            <a:r>
              <a:rPr lang="lt-LT" sz="2400" dirty="0">
                <a:latin typeface="Bookman Old Style" pitchFamily="18" charset="0"/>
              </a:rPr>
              <a:t> mokyklos bendruomenės nariai;</a:t>
            </a:r>
          </a:p>
          <a:p>
            <a:pPr marL="285750" indent="-285750" algn="ctr">
              <a:buFontTx/>
              <a:buChar char="-"/>
              <a:defRPr/>
            </a:pPr>
            <a:r>
              <a:rPr lang="lt-LT" sz="2400" b="1" i="1" dirty="0">
                <a:latin typeface="Bookman Old Style" pitchFamily="18" charset="0"/>
              </a:rPr>
              <a:t>172</a:t>
            </a:r>
            <a:r>
              <a:rPr lang="lt-LT" sz="2400" dirty="0">
                <a:latin typeface="Bookman Old Style" pitchFamily="18" charset="0"/>
              </a:rPr>
              <a:t> pedagogai;</a:t>
            </a:r>
          </a:p>
          <a:p>
            <a:pPr marL="285750" indent="-285750" algn="ctr">
              <a:buFontTx/>
              <a:buChar char="-"/>
              <a:defRPr/>
            </a:pPr>
            <a:r>
              <a:rPr lang="lt-LT" sz="2400" b="1" dirty="0">
                <a:latin typeface="Bookman Old Style" pitchFamily="18" charset="0"/>
              </a:rPr>
              <a:t>98</a:t>
            </a:r>
            <a:r>
              <a:rPr lang="lt-LT" sz="2400" dirty="0">
                <a:latin typeface="Bookman Old Style" pitchFamily="18" charset="0"/>
              </a:rPr>
              <a:t> tėvai.</a:t>
            </a:r>
          </a:p>
          <a:p>
            <a:pPr marL="285750" indent="-285750" algn="ctr">
              <a:buFontTx/>
              <a:buChar char="-"/>
              <a:defRPr/>
            </a:pPr>
            <a:endParaRPr lang="lt-LT" dirty="0"/>
          </a:p>
        </p:txBody>
      </p:sp>
    </p:spTree>
    <p:extLst>
      <p:ext uri="{BB962C8B-B14F-4D97-AF65-F5344CB8AC3E}">
        <p14:creationId xmlns:p14="http://schemas.microsoft.com/office/powerpoint/2010/main" val="31501726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a:pPr>
            <a:r>
              <a:rPr lang="lt-LT" sz="3600" dirty="0" smtClean="0">
                <a:solidFill>
                  <a:schemeClr val="accent3">
                    <a:lumMod val="50000"/>
                  </a:schemeClr>
                </a:solidFill>
                <a:latin typeface="Bookman Old Style" pitchFamily="18" charset="0"/>
              </a:rPr>
              <a:t>Programą išbandžiusių mokyklų atsiliepimai</a:t>
            </a:r>
            <a:endParaRPr lang="lt-LT" sz="3600" dirty="0">
              <a:solidFill>
                <a:schemeClr val="accent3">
                  <a:lumMod val="50000"/>
                </a:schemeClr>
              </a:solidFill>
              <a:latin typeface="Bookman Old Style" pitchFamily="18" charset="0"/>
            </a:endParaRPr>
          </a:p>
        </p:txBody>
      </p:sp>
      <p:pic>
        <p:nvPicPr>
          <p:cNvPr id="37891" name="Picture 3" descr="C:\Users\Win7\Desktop\juos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AutoShape 2" descr="data:image/jpeg;base64,/9j/4AAQSkZJRgABAQAAAQABAAD/2wCEAAkGBxQQERUUDxQVFRQVFBQXFhUUFBUXFhQUFBQWFhUUFBQYHCggGBolHBQUITEhJSkrLi4uFx8zODMsNygtLisBCgoKDg0OGBAQFywcHxwsLCwsLCwsLCwsLCwsLCwsLCwsLCwsLCwsLCwsLCwsLCwsLCwsLCwsLCwsLCwsLCwsLP/AABEIALYBFAMBEQACEQEDEQH/xAAcAAABBQEBAQAAAAAAAAAAAAAAAQIDBAUGBwj/xABCEAABAwIDBQUECAMGBwAAAAABAAIDBBESITEFQVFhcQYTIjKBFGKRoSMzQlJyscHRFZLwFiRDU4LhB0RjorLC8f/EABoBAQADAQEBAAAAAAAAAAAAAAABAgMEBQb/xAAuEQEAAgIBAwMEAQQBBQAAAAAAAQIDEQQSITEFE0EiMlFhFCNCcYGRFSUzUmL/2gAMAwEAAhEDEQA/APTqyjBYWPaJYTqDmRzBVpiLdpXpe1J3HZwXaPsQ0NMlJcjeLkkccQ/VceXj67w9ri+odU6u46OQxmxFiNy5Jju9iJiY3DXop8uaImGhFU8D6fsiujjXZ2GqjZ0tfZcmSvVzZYbsE1tFtDitXbotm1uMWOq6aX32eZnw9M7hfWjmCAQCAQCAQKgRAIBAIBAIFUhFAEAgEAgVAIBAIEQCDzTs12xtaOfI6ZpEy7MmGJ71dTWStEZkhIxHIDc5x0FlaZ7MsWPd434eSvgImkiqI2YmW8TBhuHC4yXDk14mO763iYYn6qz9Jk9I5guw4m/MdVhNPw6LU0rmsIHNUYymp5MxfXeg6LZs+SvVjkq6GmlWkS4r1alNJaxC0iXJkrvy6Sknxt57101tuHl5KdMplZmEAgEAgEAgEAgECoBAIBAIBAIBAIBAIBAiAQCDg6nYsDzd0QJ43d+hXFOWz161hK2hi8IDfIbt8TsjpcZp7kymK9Kd9KwnEWNJOpIBJ4XKi077r1yWrGonRzIWWPgb/KEiScl9+VR+zKd+b4YyeOEfoo7J67x8oj2XpX5hhYeLXO/I3CRWsp/k5a/Jn9k8GcUlxwcP1Cn2/wANP5+/ug9uz5Y9W3HEZp0TCffx2jyt08u7erQyvXbU2ZVYXZ6Fa0nTkz49w31u80IBAIBAIBAIFQCAQCAQCAQCAQCAQCAQCAQIgEHHvBXnvZ2I2pEEpCraVF8lCVZrsyOaq1nwmjfmkSrML0D7LWJc9oSvfbTVaRLOIhG6nx+YN6jVR0TLSMnT4IKJwGRBt8VPTJ70T5a+z5cTM9RktaTuHFmrq3ZaV2IQCAQKgEAgEAgEAgEAgEDHygdeSytmrX9p0aZuR+SpOfXwaL3vEFWjN+Y0aOa8HRaVvW3iUHK4EAgEAgRBy1huXA9fZLIbIQpARldCPKq3U9VTy212K05qCY7LcT1owtCSWSyb7qxVLISDcaFdUeGcfs+OUqCawu0r7OB45H9CojtLDJHbTQWrmCAQKgEAgEAgEAgEAgECFRaOwpgFtxoTof8AdeX9VJmPlY8EEeMZ8/3W1bUtEe55Ror36BjvldWvbeopIZLk4YfNvssr7reOnylbC9KPHdUXUdVY+TQukWifkKpCKQqDku8XA9fRrXqE6KCpAX5KSI7q0ZtrqqNJLfMolPCphSx8xySfCtfK3GbsHQLrr4hzW7WDSpWW6Y3P9blHyyv2aq0cYUgQCAQCAQKoAgEAghFUwmwcLjnv4X4qdCVAIAi+qrasW8iMwjmPVYzx6ynZO4HE/FP41TZ7IwNAr1xVr4hCOV5vYZLz+TyLzljHHaGta9tkLR681E48etRPf9m5DWWHi+SnFhmKzOT4/BM/gd59035FRHItHek718SdP5SxvxBd+DPGau4UtXpOW6ri75LzntEuiUgcpVNdmiYQBF9kudyhZYidkrQpdI43CaZrbpLNA5Lpr4Ya3JGFFl+hHiCmPLHL4lrLVxBAIBAIBAIBAIBBQlxFx724ZuwXII98jMfkpFuINLbNwlvAWsoFepLY7WcWk6Nbni6M/wDiCelc8t+kADuAN8t1+aCVAIBAIGSR36rlz8auXv4lattdjSDvF1lNMlY1avUnt8djTyDgsLTr7azCwuSLAeuinqyWr01p3n5O2/J8UeELq4nG9mvefKtrdUqcm2Imm1ybcBkunqhtXh5LRvTlu9XDp6OiGRToHfKE6NMiJ0QPUwkApo2sRlSpaUrnZZK0KaODwteqFdJ++a1pc8hrRmSTYD1UdUEUtadVjbldsdpi+QCAkMadfvHj0WU5e/Z7vE9MiKbyR3l2fZfbwqWWcR3g15jiunHkizwPUeDPHvuPtlvLR5gQCAQCAQI5wGqzvkrSN2kRe0DcCegXP/Mr8RMraHf+674JHLif7ZRo9koOhW1M1LeJRoySmaTfQ/ebkfXj6rYFPStZci5cdXON3H14ckEyAJ4oKYqnSH6EDDvkdfCeTB9rrogl75zfOwnmzP5aoHxTtd5SCd43jqNQgkQCAUAUiOojxNLdLgj4otS2pifw5SSilaSMBNt4BI+KwmkvbjPitG96eWu/4g55RG3N2f5LLoV6oOP/ABB/6R/mH7J0nVCxTdvoT9Y17PS4+SjolPVDTpO11K82EzQfeuPzCdEnXWWkzbMLtJGH/UETpYj2gz7zfiER0ym/iUY1e0dXBDok+l2nG97WMe1znGwAOpUxrZaloruYR9o9qSUhsYTc6PPkPQjVTes1a8PFTP8A3ONrdqSzn6VxtuaMmj0XPMy+j4/GxYvEd0YksLlRDqtMRG1zsZWz+1B4baNgLjnqDkAfiujj0+rb531jkR7Wpjy9h2ZtJk7btOe8bwea7ZjT5NeUAQCAQCgUcWKQ4t17DovDm03zT1/C6SCTGCDl0XRx8nvRaszolJHFgva55LemCcMTMTtG9orF+Tm25rDc5d7rqfyHUcpNwdy14Wa1t1n4JhZXoKhBXraQSgAkgA3sNDycN45JAQPezVocOLMj/Kf3QNk2lG0Zk33MscZPANTQiZSulcHzDDhN2sG7m9w1PLRBoIBAIEQCAQfILXLn09WJDnITIay6bTFdopYCM1MWZ3xzHdfoosQCyvOnbhjcNan2bdZzLrrRsUWxQdyq03EOn2PskRlrhqCDzyKVjvEsc191mr1WSNkzLPaHNcMwRcFelHeHznValt1nWnH7Y7ANdd1M7D7jsx6FY3wxL2uL61enbJ3cfX9kqq+BsZ11Pl63WEYLRZ6XI9Vw2xfTPd2XZ7s7HTQd2Ddxze7i7lwAXbTVYfLZs1sk95MnoZad/eQnT59Qte0sHT7E2w2obY+F41afzCpMaQ1FUCAQCCKWAOz0PELkzcWuSeqO0p2hfAd4B5g2K5L8a8fG/wBwtszC7g/4qnRl/aEjWPIsBhHW5W1cea0dMRqBNFEGDL1K6sWKmCu0eSGa/lF1zTzrXnpxV2v0a8ya6Vw1sFjk5Wek6tMQmKxJwe7gD0W9c+fW9bj9ImtTmSg8jzW2PmUvOp7T+0TSYPXWoEAgpVddZ3dxDFKRe25o+887hyQJDs0ZulJfIdX3Lbe6yx8IQTd09vkffk8f+wz+N0DIa8GTunNIfa5t4mgcyNPVNC4g+PXtLDY+ix8vRmJrOpIHXKaKzuWlSxXWNpd2Om2pFs3ENFl16dPtRMd0PsJgd7p+RUzbqhWmPon9OgoGghZ7dWnQ7Pjv6KYUv2bdM1Xhz21p2lDNdjei76d4eFmrq8rbZFfTHRxcDkc1GkKc9DfNhseCiYFQ4m5PCRuBWmoASHxeF43j9VrE7Q04dovc0BrC6TQ7mj3nO4dFSY0Jva3s+uYfxR+JvqNR8FUWYZmvF2OBHI/nwQPQCAQCAQRVIJbkuD1Gt5w/S0xzET3RwXI8JsQuHhdU49Y7amF7+e5Xn77fULXJ3n+vj/3CI/UnOzHgIV8kzasV49ta+ER2n6kczThu7VcnKx3rii2T7lqTG9QmgN2i69Tg3tfDE2Z5I1KRdihUEU1O1/maCeO8dCMwgh9ne36t9x92TxD0cMx63QQzvnfZjGiO/mkuHBo9wal3UKUrVHRtibZm/MuObnHe5x3lQhOg+ZJdlB4zC86MmpfTXwVtGpYVZsx0Juc28eHVb1yRZwX484538NXY8eIhY5Jehgjtt1tJTaLJstzbOD2kEbkGNRRFji1wsQcuY3FGsTuHTbPCtWGWSW5Cw266LRyWs66jgIY0HgF3UjUPFzWibzKbuyrstkLChsniClBcbt4ugpVXehwMbA5ls23s+/FpOR6G3VNo0ZBUjvAQXNfa3dv8GK/XJ1uIKie6W5LKGAucQANSTYD1VVWTJCalwdG3um/52kjxwYOHN3wUpbAChBUAgEAgFGtiJ0AOYyPJcWThUmeqn0yvF58Es8bwVnNeTXtuLJ3WTDG4m9gFhODPNuqKxErdVfycIL5uN1tXg2vbqzW2ickR9ptbVthZid6AbzwC9DUUjsYsVsttQy4ZaipzaRGzdvJURNrfp2Xpgw9p+qVGpn7t5a+eW41IblfoTmqzOvMt8eOb06q0hqRQzhodHKHgi4D22v6q3f4lyWtimdWpr/B0O2QHYJ2927jq0+qnr76lFuJM16sc9UNUFXcfgIBB4bBTXC8l9btU2tQeEgi4KVnUrTWLV0w9hQ4HOadQbem5XyTtnhr0xp2lCxUhazVZHfRX1tnvRDspswAOTgcjbRXpHV2ZXyTSdtWk7LvH2m9bn8rLeMEua3Oq29n7BLXBz3A23BXjF325MvL6o1EN4NWzg2dhRBCANVW14rHedCF1Swbwua3Owx/ct0yb7ZHx+SiOfh/J0ynZI13lIPRdFM1L/bO0akk0LXiz2hw4EXWiFVmyYw4E4nBvla5xcxp4hp3oLyAQR1FQ2NpdI4NA3lBQjmnlOKMNjj+yJGkvk5kAjAPmiUvt5Z9ewt99vjj+IzHqEQtxSteLtII4gghA9AIBAIBBj9paR0kYLMy03tyWeSu4d/AzVx31b5Z+yYzO0NdM5uEWwNyP+6rXv8unkzGK24pvfytT9njqyQlw0x2IVpp+2FOf21avb9M2WaWaURSOwOGQtcAnnZU3Mzp2RTFix+5WNxK1tik7unHevxPDhhPLeOJCm9dV7seJk68/0RqPlpdnHudA3FxNr8FfH4cnOrWM09LUV3GEHjlIzILyofVyuVNMCArTGu6tbeYZm19i2+mhGY8wG8D9Va0bjcKY76tqRs+a9isodVodDQuF7rSvly5N6acTBe43/wBWWtY1LmvvWnS0jfCOi7Y8PIyeZXWqWR6hCKonDGkn+iublciMNJsmI2z+8xNxyk23NG9eL7nuROTNPb4hpr8Jy0uYDE0Anja/oum2LrwxbBVHz3NgBaCZsIHO1/kmCk0pNuRERBP6QubG/OF2Fw3Zi6xvXFfduPbVo+D/ACsbNqy+7XajfxXX6fzLZfov5hW0aX16qoQCDDfTSMlMk7TOAfAWf4Q5RHU+8CTyUpalLXRy/VuBI1GYcOrTmFGkFrKxkLcUjrDTmTuAAzJ5BBm0dG6SQTFpgaNGNyc/nLbL0+KlLZUICAQCAQCDPq9kRyHELsd95uRVJpEunHyr1jU94/av7JUs8krXD3xn8U1aPlp7vHt91df4Z52TUmXvbsDuN752teyp0W3t1/y+PGP29Tpbi2E57sVTIXkfZGit0fmWFubFY6cVdNtjQBYCwG5aeHnzMzO5KiAg8ZpJbLy9afVeWzA4OFuJV47s57SuU0VstVaka7Mrz8ubq4O6mc0aXuOh3LO1dS68d91aFFKbqYhW+mtHJlktIc0w7PZ+cbTxXbXw8TN90rSszChCCthxsIGuoXHzuPObFMR5WrOmU05d2/wkHInToV87Ebr7V/pmPDRYgqXxizm4huLV28fmZePXotXcR+FZjaSSsLxYRE/i0WuXnRnr0+3M/wCUdOjcbIhkBjO4G9j1VJtgwU+mPqk8n7LpS273ZE7uq29N4tqz7lu20Wlokr17XivmdKaMM7RvHxWFuZhj+6F+i34Amad4+KmvLw28WhE0t+D1vFonxKvhXqqGOXN7QSNHDJw6OGYUiGn2Wxr8bi6RwyaZDiwDg3h11Ui8oAgZNK1jS55DWjMkmwA6oM2GsmnOKFrWxDQyh2KXmAPK3mdeClKb+J4Mqhjo/e80f848v+qyaQvRvDhdpBHEG4+IUBUAgEAgEAgEAg8Ro5Q4BzCCOIXDaj6WL7akD1TSd9mvBNYhW2ymNsbtA60wcWOwlg8QaSAbm4yWvtzPdGPJ09iUsrHWs4X+aj22k5G/s+hfJk3TeSrxilzZORWrtqaPC0N4Cy6IjUaeRe3VaZS3UqC6AQMlha8WcAVhl42PLH1QmJ0qHZbfsuc3oVwW9Kp/baYT1AbMG97z6pHpcfN5OpYgo2M0GfE5ldOLg4sfeI3KJsfUT4Bz3KvN5leNT9rY6TeVeNhfm866BeXhxX5P15r6ifhtaYp2rAqI8Plbfmc1HM48YNRSm/2Y7dXmToomubdzcPNbcfj4smPqyU6VbWmJ1E7Nc0sF43XHBZ3pkwR7mC/VWFomLdrQsU1QHjnvXpcHm15FfxMMcmPolMu9mEAg52pa4zF1a0mJp+jDAXxj3pQPEXdRYKyW7TVDJG4o3Nc3i0gj5KukJSeKDm2t7+UGh+iY130kzcmyW1YxmjvxWUpdIoQEAgEBdAiAUgQeGT9j6mmcXU5NuFrg9QqWxPWpnhcoppxlLA6/FunzWc4pbxlj8ur2Ps8yEF4LRw3q9cP5Y5eRrw6yKkYGhuEWC1iNPOm8zO9qG0Z6entjAL3eSNjcUjz7rBmeuilPXb8oY6GepzmJp490UTvpTwMkg0/C34lNqTKX+90/CqjG7Jk4H/i/5KEeV3Zu2Ip7hjrPHmjeMMjerDn66IiYX1CCoFugEAgVBS2iw5HgvnvW8Fp1ePEOnj2jvBYWNkaOIVuLjw8vFHfVoReZpMnWezTxD5rTp5XG/wDuqN0t+g+RsgsSWlRfNh5lei0zWSK2p3juGwiMEk3yVY4lOJjta1t7JvN5iNI9ntNydy5/Rsdvcm/wvnmNaX19M5BdE6F1BoIhRqNlRvdjbeOT78ZwuP4rZO9QVKVSfZUsxDJ5g6Eata3A+Tg2Qg+Xpa6ka8TA0BrQAALADQDgAoDrogIBAIBAIkIEugoujB1Cuts32VvAfBE9UpGxAaBQiZlHXRvdG4QvEbyPC8txBp44b5obctsqX+HkmvjON3mrbmVr/wAbj4ohythCJdhBM17Q5jg5pFwWkEEciFCqvtTakVMzFM618mtAu55+6xozceikYjtlyV8jJalvcRxuDo2tyqHW07yUZsb7rT1KJ8OoChUqAuoC3QCIKgFFqxaNWjad6Vn0g1YS0ryMvpURbrw26ZbRm+LE+lHArP8A7hj7drJ/pya5ryblrb8VhbDy8lt9ERK0TSI1s4UpObzfkt6emZMk7z23+kTliI1WE8j2xtJNg0DPkF7GPHXHXVY1DKsWvbUeZczPt6apeWUbchq869c9FSck2nVXrV4OLBXrzz/pV2lRPiaHVVS+50a0k36Z2UWrMd7S1wZaZbdOHFH+ybJpmz5QVUrXjPC64/IqK/V4lPJvOH/yYo0vy1NXSC8lpoxqftDqrzN6/tzVx8Xkdq/TLW2RtiOpHgNnDVp1H7q9bxbw4+TxMmCfq8floK7lF0AgLogIBAIBAIEQVFdYt1WbVjzIUOUddZ8SFVgEXyOiDCn7OmNxfs+T2Z5N3Mw44JD70ROR5tsUNrGythNif3szjPUEZzP3D7sbBlG3kPW6G2woQUFAt0GJU9pGh5ZBHJUYPrDEARHyuT4ne6M1Ohf2dtWKoH0TwSNWnJ7eTmHMKNC6iAoC3QCAQKgEHO9uHuFOMOheMXS2XzWWeZir1fSIrObuxez1XOIiyljBJccUh9LDNY4rW1qr0ediw+51ZrdvwtbQ2VWyt+kLH8vDcdDbJXtW8x3YYOTw8Vt13Cns/aYow5jocM1snEnPqDu6KlbdHaY7ujNxp5UxaL7r+FjZ1fXOkAIL2u1DmjBhO8EaK1b5Nsc+Dh1x7idTH/KltD+6Vv0WQxNNhwdYlqpf6L9nTh1yOJ9b0JpuF2Q+WmNTMFRAQCAQCAQCAQCDkRX1FT9Q3u2feOvx/ZeBPK5fKn+lHTDaIiFWtpRF9fO9zj9luZ+ZXFyMPtTrLlnf6TGlii2cyUXhmdcag6jrZa8fge/XqxZZOqPmEr556XN57xnPP57lac3M4M/1Pqqai3hsUFe2Zt2eoOo6r3eJzKciu6s5jS3ddapbqAXQV9obQjp4zJO8MY3Uk/IcTyQYYE+0PNip6Q/ZHhnnHvH/AA4yNw8R5IOgo6VkLAyJoY0aBosEFbaOxopzicC140ljOCRvR4/I5IMio2rNQvZHMRUtebMwC1T1dGPC8cXCyDpwUQW6gLdAXQF0C3UCCspmysLHi7XCx/2UTG41LTFltjtFq/DkBs+o2fIXwjvIjqOXMbjzXN0WxzuPD3Z5GDm0iuT6bNek7WwP85Mbt4cP1C1jNWfPZwZPS80fb9UMPtrXxTd2YnNcRe5HDgVjntExGnqekYMuPq640t0naaOCnZGy8kgbbQ2vwv6q9csVrry58vp18ua17fTBuxdiyTy+0VWQviDTqTuy3BRTHNrdVk8rm0w4vZwuyXS8CRdSBQC6AugLqQXUAupCXQF0HCxV7pqhrI3YI2nIN4D918ti5Ns2etaT01bTDdr9kxzG7rg8Qdeq9jk+l4s89U+VevXZT2hL7HGBTx66uOduvFcnJt/ArFcNfPyn7jNlbRkqGvbK27cJ8drWPC29ZYeVl5OK1ckdteSI0odl5j39hoQb+i4/SJtXkagtO3ZXX17IYkC3QQ1lLHMwsmY17Dq1wuEGL/CqilzoZMcY/wCWnJI6RzZub0NwiVqg7RxveI5Q6Cb/ACpcifwP8rx0KjQhrduuleYKACSQZPlP1UHMn7bvdHqmhc2PsZlOS9xMsz/PM/zO5AaNbyCDVuiBdAXQLdAXQF0BdAXQVKrZkMv1kbXHjbP4hUmlZ+HRj5WbH9tlL+zFL/l/9zv3VfZp+HR/1Pkf+y5SbLhi+rjaDxtn8SrRSIc+Tl5cn3WXbq7nF0BdAXQJdAXQF0BdAXQF0BdB54+mDyJaR4JvfBez2novkbcbv7mC3+vw33tdj27UtydDiP4XBdlPUuRWNTXas1hK2tqXkOk7uGMa4944WOav/Iz5Z3fVa/tGtI9p7b7wdzSguJyJAsLcv3VeVy4yV9rBHnzo+Wl2f2V3Dbvze7XkOAXb6d6f7EddvMomWuX21Xp3vWkbtOkRWZ8IXVzB9oema4cnqvFp5vDWOPkn4DdoRn7X5qlfV+Jb+9M8XJHwsMlB0IPQrux5seTvS22NqWr5g4Faqq1fQx1DcEzGvbwcNOYO4oH0NJHAwRwtDGN0AH9XKCxiQLiQJJKGglxAAFySbADiSg5o7Qm2gS2kJipgbOqLWfLxFODoPfPoiVgvq6Xd7XEOFm1DR0ybJ8iiGjszbUNSPon+IeZjgWyM5OjOYQX7qAt0BdAXQF0BdAXQF0BdAXQF0BdAXQF1ILqAl0BdBxdX2YY43jcWH4rx8vpNY70tppvauOzs2ntBt/q/dc38LJE66xPB2Wbe8sjn/wBcV0Y/Suvve+0Nyioo4RaNoHPefVeng4mLD9sKzJ1dV9229rk5Bc3qfNni4uuI3Lfj4vctqWfTtdOSXuyG5fMcaub1HJPuX1H4ehkmvHjVYPrI2RWGHETxK19Q4fH4URHT1TKuDJfN86SUbGSg+GxHArp4HB4vMxzPRpnny5MU63s2qpzF4mOK5udwren6yYryvhyxm+m0Lmzq0yXDtRv4r2PSPUb8msxeO8OblYIxz2Xbr23GW6BcSgI59gTwF/gpHG7KkO2C+SYltNHI5jacf4jmHzTO3j3Rkg7ONoaAGgADIACwA4AKA66DJ29s2GRjpZGHHG0uEkZwyCwvk8dN6kUewNfNUUolnfjDnO7u48YYDYB7hk53MBQOlugMSBboC6AugLoC6AugLoC6AugLoC6AugLoC6If/9k="/>
          <p:cNvSpPr>
            <a:spLocks noChangeAspect="1" noChangeArrowheads="1"/>
          </p:cNvSpPr>
          <p:nvPr/>
        </p:nvSpPr>
        <p:spPr bwMode="auto">
          <a:xfrm>
            <a:off x="155575" y="-1195388"/>
            <a:ext cx="3790950" cy="25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t-LT"/>
          </a:p>
        </p:txBody>
      </p:sp>
      <p:sp>
        <p:nvSpPr>
          <p:cNvPr id="37893" name="AutoShape 4" descr="data:image/jpeg;base64,/9j/4AAQSkZJRgABAQAAAQABAAD/2wCEAAkGBxQQERUUDxQVFRQVFBQXFhUUFBUXFhQUFBQWFhUUFBQYHCggGBolHBQUITEhJSkrLi4uFx8zODMsNygtLisBCgoKDg0OGBAQFywcHxwsLCwsLCwsLCwsLCwsLCwsLCwsLCwsLCwsLCwsLCwsLCwsLCwsLCwsLCwsLCwsLCwsLP/AABEIALYBFAMBEQACEQEDEQH/xAAcAAABBQEBAQAAAAAAAAAAAAAAAQIDBAUGBwj/xABCEAABAwIDBQUECAMGBwAAAAABAAIDBBESITEFQVFhcQYTIjKBFGKRoSMzQlJyscHRFZLwFiRDU4LhB0RjorLC8f/EABoBAQADAQEBAAAAAAAAAAAAAAABAgMEBQb/xAAuEQEAAgIBAwMEAQQBBQAAAAAAAQIDEQQSITEFE0EiMlFhFCNCcYGRFSUzUmL/2gAMAwEAAhEDEQA/APTqyjBYWPaJYTqDmRzBVpiLdpXpe1J3HZwXaPsQ0NMlJcjeLkkccQ/VceXj67w9ri+odU6u46OQxmxFiNy5Jju9iJiY3DXop8uaImGhFU8D6fsiujjXZ2GqjZ0tfZcmSvVzZYbsE1tFtDitXbotm1uMWOq6aX32eZnw9M7hfWjmCAQCAQCAQKgRAIBAIBAIFUhFAEAgEAgVAIBAIEQCDzTs12xtaOfI6ZpEy7MmGJ71dTWStEZkhIxHIDc5x0FlaZ7MsWPd434eSvgImkiqI2YmW8TBhuHC4yXDk14mO763iYYn6qz9Jk9I5guw4m/MdVhNPw6LU0rmsIHNUYymp5MxfXeg6LZs+SvVjkq6GmlWkS4r1alNJaxC0iXJkrvy6Sknxt57101tuHl5KdMplZmEAgEAgEAgEAgECoBAIBAIBAIBAIBAIBAiAQCDg6nYsDzd0QJ43d+hXFOWz161hK2hi8IDfIbt8TsjpcZp7kymK9Kd9KwnEWNJOpIBJ4XKi077r1yWrGonRzIWWPgb/KEiScl9+VR+zKd+b4YyeOEfoo7J67x8oj2XpX5hhYeLXO/I3CRWsp/k5a/Jn9k8GcUlxwcP1Cn2/wANP5+/ug9uz5Y9W3HEZp0TCffx2jyt08u7erQyvXbU2ZVYXZ6Fa0nTkz49w31u80IBAIBAIBAIFQCAQCAQCAQCAQCAQCAQCAQIgEHHvBXnvZ2I2pEEpCraVF8lCVZrsyOaq1nwmjfmkSrML0D7LWJc9oSvfbTVaRLOIhG6nx+YN6jVR0TLSMnT4IKJwGRBt8VPTJ70T5a+z5cTM9RktaTuHFmrq3ZaV2IQCAQKgEAgEAgEAgEAgEDHygdeSytmrX9p0aZuR+SpOfXwaL3vEFWjN+Y0aOa8HRaVvW3iUHK4EAgEAgRBy1huXA9fZLIbIQpARldCPKq3U9VTy212K05qCY7LcT1owtCSWSyb7qxVLISDcaFdUeGcfs+OUqCawu0r7OB45H9CojtLDJHbTQWrmCAQKgEAgEAgEAgEAgECFRaOwpgFtxoTof8AdeX9VJmPlY8EEeMZ8/3W1bUtEe55Ror36BjvldWvbeopIZLk4YfNvssr7reOnylbC9KPHdUXUdVY+TQukWifkKpCKQqDku8XA9fRrXqE6KCpAX5KSI7q0ZtrqqNJLfMolPCphSx8xySfCtfK3GbsHQLrr4hzW7WDSpWW6Y3P9blHyyv2aq0cYUgQCAQCAQKoAgEAghFUwmwcLjnv4X4qdCVAIAi+qrasW8iMwjmPVYzx6ynZO4HE/FP41TZ7IwNAr1xVr4hCOV5vYZLz+TyLzljHHaGta9tkLR681E48etRPf9m5DWWHi+SnFhmKzOT4/BM/gd59035FRHItHek718SdP5SxvxBd+DPGau4UtXpOW6ri75LzntEuiUgcpVNdmiYQBF9kudyhZYidkrQpdI43CaZrbpLNA5Lpr4Ya3JGFFl+hHiCmPLHL4lrLVxBAIBAIBAIBAIBBQlxFx724ZuwXII98jMfkpFuINLbNwlvAWsoFepLY7WcWk6Nbni6M/wDiCelc8t+kADuAN8t1+aCVAIBAIGSR36rlz8auXv4lattdjSDvF1lNMlY1avUnt8djTyDgsLTr7azCwuSLAeuinqyWr01p3n5O2/J8UeELq4nG9mvefKtrdUqcm2Imm1ybcBkunqhtXh5LRvTlu9XDp6OiGRToHfKE6NMiJ0QPUwkApo2sRlSpaUrnZZK0KaODwteqFdJ++a1pc8hrRmSTYD1UdUEUtadVjbldsdpi+QCAkMadfvHj0WU5e/Z7vE9MiKbyR3l2fZfbwqWWcR3g15jiunHkizwPUeDPHvuPtlvLR5gQCAQCAQI5wGqzvkrSN2kRe0DcCegXP/Mr8RMraHf+674JHLif7ZRo9koOhW1M1LeJRoySmaTfQ/ebkfXj6rYFPStZci5cdXON3H14ckEyAJ4oKYqnSH6EDDvkdfCeTB9rrogl75zfOwnmzP5aoHxTtd5SCd43jqNQgkQCAUAUiOojxNLdLgj4otS2pifw5SSilaSMBNt4BI+KwmkvbjPitG96eWu/4g55RG3N2f5LLoV6oOP/ABB/6R/mH7J0nVCxTdvoT9Y17PS4+SjolPVDTpO11K82EzQfeuPzCdEnXWWkzbMLtJGH/UETpYj2gz7zfiER0ym/iUY1e0dXBDok+l2nG97WMe1znGwAOpUxrZaloruYR9o9qSUhsYTc6PPkPQjVTes1a8PFTP8A3ONrdqSzn6VxtuaMmj0XPMy+j4/GxYvEd0YksLlRDqtMRG1zsZWz+1B4baNgLjnqDkAfiujj0+rb531jkR7Wpjy9h2ZtJk7btOe8bwea7ZjT5NeUAQCAQCgUcWKQ4t17DovDm03zT1/C6SCTGCDl0XRx8nvRaszolJHFgva55LemCcMTMTtG9orF+Tm25rDc5d7rqfyHUcpNwdy14Wa1t1n4JhZXoKhBXraQSgAkgA3sNDycN45JAQPezVocOLMj/Kf3QNk2lG0Zk33MscZPANTQiZSulcHzDDhN2sG7m9w1PLRBoIBAIEQCAQfILXLn09WJDnITIay6bTFdopYCM1MWZ3xzHdfoosQCyvOnbhjcNan2bdZzLrrRsUWxQdyq03EOn2PskRlrhqCDzyKVjvEsc191mr1WSNkzLPaHNcMwRcFelHeHznValt1nWnH7Y7ANdd1M7D7jsx6FY3wxL2uL61enbJ3cfX9kqq+BsZ11Pl63WEYLRZ6XI9Vw2xfTPd2XZ7s7HTQd2Ddxze7i7lwAXbTVYfLZs1sk95MnoZad/eQnT59Qte0sHT7E2w2obY+F41afzCpMaQ1FUCAQCCKWAOz0PELkzcWuSeqO0p2hfAd4B5g2K5L8a8fG/wBwtszC7g/4qnRl/aEjWPIsBhHW5W1cea0dMRqBNFEGDL1K6sWKmCu0eSGa/lF1zTzrXnpxV2v0a8ya6Vw1sFjk5Wek6tMQmKxJwe7gD0W9c+fW9bj9ImtTmSg8jzW2PmUvOp7T+0TSYPXWoEAgpVddZ3dxDFKRe25o+887hyQJDs0ZulJfIdX3Lbe6yx8IQTd09vkffk8f+wz+N0DIa8GTunNIfa5t4mgcyNPVNC4g+PXtLDY+ix8vRmJrOpIHXKaKzuWlSxXWNpd2Om2pFs3ENFl16dPtRMd0PsJgd7p+RUzbqhWmPon9OgoGghZ7dWnQ7Pjv6KYUv2bdM1Xhz21p2lDNdjei76d4eFmrq8rbZFfTHRxcDkc1GkKc9DfNhseCiYFQ4m5PCRuBWmoASHxeF43j9VrE7Q04dovc0BrC6TQ7mj3nO4dFSY0Jva3s+uYfxR+JvqNR8FUWYZmvF2OBHI/nwQPQCAQCAQRVIJbkuD1Gt5w/S0xzET3RwXI8JsQuHhdU49Y7amF7+e5Xn77fULXJ3n+vj/3CI/UnOzHgIV8kzasV49ta+ER2n6kczThu7VcnKx3rii2T7lqTG9QmgN2i69Tg3tfDE2Z5I1KRdihUEU1O1/maCeO8dCMwgh9ne36t9x92TxD0cMx63QQzvnfZjGiO/mkuHBo9wal3UKUrVHRtibZm/MuObnHe5x3lQhOg+ZJdlB4zC86MmpfTXwVtGpYVZsx0Juc28eHVb1yRZwX484538NXY8eIhY5Jehgjtt1tJTaLJstzbOD2kEbkGNRRFji1wsQcuY3FGsTuHTbPCtWGWSW5Cw266LRyWs66jgIY0HgF3UjUPFzWibzKbuyrstkLChsniClBcbt4ugpVXehwMbA5ls23s+/FpOR6G3VNo0ZBUjvAQXNfa3dv8GK/XJ1uIKie6W5LKGAucQANSTYD1VVWTJCalwdG3um/52kjxwYOHN3wUpbAChBUAgEAgFGtiJ0AOYyPJcWThUmeqn0yvF58Es8bwVnNeTXtuLJ3WTDG4m9gFhODPNuqKxErdVfycIL5uN1tXg2vbqzW2ickR9ptbVthZid6AbzwC9DUUjsYsVsttQy4ZaipzaRGzdvJURNrfp2Xpgw9p+qVGpn7t5a+eW41IblfoTmqzOvMt8eOb06q0hqRQzhodHKHgi4D22v6q3f4lyWtimdWpr/B0O2QHYJ2927jq0+qnr76lFuJM16sc9UNUFXcfgIBB4bBTXC8l9btU2tQeEgi4KVnUrTWLV0w9hQ4HOadQbem5XyTtnhr0xp2lCxUhazVZHfRX1tnvRDspswAOTgcjbRXpHV2ZXyTSdtWk7LvH2m9bn8rLeMEua3Oq29n7BLXBz3A23BXjF325MvL6o1EN4NWzg2dhRBCANVW14rHedCF1Swbwua3Owx/ct0yb7ZHx+SiOfh/J0ynZI13lIPRdFM1L/bO0akk0LXiz2hw4EXWiFVmyYw4E4nBvla5xcxp4hp3oLyAQR1FQ2NpdI4NA3lBQjmnlOKMNjj+yJGkvk5kAjAPmiUvt5Z9ewt99vjj+IzHqEQtxSteLtII4gghA9AIBAIBBj9paR0kYLMy03tyWeSu4d/AzVx31b5Z+yYzO0NdM5uEWwNyP+6rXv8unkzGK24pvfytT9njqyQlw0x2IVpp+2FOf21avb9M2WaWaURSOwOGQtcAnnZU3Mzp2RTFix+5WNxK1tik7unHevxPDhhPLeOJCm9dV7seJk68/0RqPlpdnHudA3FxNr8FfH4cnOrWM09LUV3GEHjlIzILyofVyuVNMCArTGu6tbeYZm19i2+mhGY8wG8D9Va0bjcKY76tqRs+a9isodVodDQuF7rSvly5N6acTBe43/wBWWtY1LmvvWnS0jfCOi7Y8PIyeZXWqWR6hCKonDGkn+iublciMNJsmI2z+8xNxyk23NG9eL7nuROTNPb4hpr8Jy0uYDE0Anja/oum2LrwxbBVHz3NgBaCZsIHO1/kmCk0pNuRERBP6QubG/OF2Fw3Zi6xvXFfduPbVo+D/ACsbNqy+7XajfxXX6fzLZfov5hW0aX16qoQCDDfTSMlMk7TOAfAWf4Q5RHU+8CTyUpalLXRy/VuBI1GYcOrTmFGkFrKxkLcUjrDTmTuAAzJ5BBm0dG6SQTFpgaNGNyc/nLbL0+KlLZUICAQCAQCDPq9kRyHELsd95uRVJpEunHyr1jU94/av7JUs8krXD3xn8U1aPlp7vHt91df4Z52TUmXvbsDuN752teyp0W3t1/y+PGP29Tpbi2E57sVTIXkfZGit0fmWFubFY6cVdNtjQBYCwG5aeHnzMzO5KiAg8ZpJbLy9afVeWzA4OFuJV47s57SuU0VstVaka7Mrz8ubq4O6mc0aXuOh3LO1dS68d91aFFKbqYhW+mtHJlktIc0w7PZ+cbTxXbXw8TN90rSszChCCthxsIGuoXHzuPObFMR5WrOmU05d2/wkHInToV87Ebr7V/pmPDRYgqXxizm4huLV28fmZePXotXcR+FZjaSSsLxYRE/i0WuXnRnr0+3M/wCUdOjcbIhkBjO4G9j1VJtgwU+mPqk8n7LpS273ZE7uq29N4tqz7lu20Wlokr17XivmdKaMM7RvHxWFuZhj+6F+i34Amad4+KmvLw28WhE0t+D1vFonxKvhXqqGOXN7QSNHDJw6OGYUiGn2Wxr8bi6RwyaZDiwDg3h11Ui8oAgZNK1jS55DWjMkmwA6oM2GsmnOKFrWxDQyh2KXmAPK3mdeClKb+J4Mqhjo/e80f848v+qyaQvRvDhdpBHEG4+IUBUAgEAgEAgEAg8Ro5Q4BzCCOIXDaj6WL7akD1TSd9mvBNYhW2ymNsbtA60wcWOwlg8QaSAbm4yWvtzPdGPJ09iUsrHWs4X+aj22k5G/s+hfJk3TeSrxilzZORWrtqaPC0N4Cy6IjUaeRe3VaZS3UqC6AQMlha8WcAVhl42PLH1QmJ0qHZbfsuc3oVwW9Kp/baYT1AbMG97z6pHpcfN5OpYgo2M0GfE5ldOLg4sfeI3KJsfUT4Bz3KvN5leNT9rY6TeVeNhfm866BeXhxX5P15r6ifhtaYp2rAqI8Plbfmc1HM48YNRSm/2Y7dXmToomubdzcPNbcfj4smPqyU6VbWmJ1E7Nc0sF43XHBZ3pkwR7mC/VWFomLdrQsU1QHjnvXpcHm15FfxMMcmPolMu9mEAg52pa4zF1a0mJp+jDAXxj3pQPEXdRYKyW7TVDJG4o3Nc3i0gj5KukJSeKDm2t7+UGh+iY130kzcmyW1YxmjvxWUpdIoQEAgEBdAiAUgQeGT9j6mmcXU5NuFrg9QqWxPWpnhcoppxlLA6/FunzWc4pbxlj8ur2Ps8yEF4LRw3q9cP5Y5eRrw6yKkYGhuEWC1iNPOm8zO9qG0Z6entjAL3eSNjcUjz7rBmeuilPXb8oY6GepzmJp490UTvpTwMkg0/C34lNqTKX+90/CqjG7Jk4H/i/5KEeV3Zu2Ip7hjrPHmjeMMjerDn66IiYX1CCoFugEAgVBS2iw5HgvnvW8Fp1ePEOnj2jvBYWNkaOIVuLjw8vFHfVoReZpMnWezTxD5rTp5XG/wDuqN0t+g+RsgsSWlRfNh5lei0zWSK2p3juGwiMEk3yVY4lOJjta1t7JvN5iNI9ntNydy5/Rsdvcm/wvnmNaX19M5BdE6F1BoIhRqNlRvdjbeOT78ZwuP4rZO9QVKVSfZUsxDJ5g6Eata3A+Tg2Qg+Xpa6ka8TA0BrQAALADQDgAoDrogIBAIBAIkIEugoujB1Cuts32VvAfBE9UpGxAaBQiZlHXRvdG4QvEbyPC8txBp44b5obctsqX+HkmvjON3mrbmVr/wAbj4ohythCJdhBM17Q5jg5pFwWkEEciFCqvtTakVMzFM618mtAu55+6xozceikYjtlyV8jJalvcRxuDo2tyqHW07yUZsb7rT1KJ8OoChUqAuoC3QCIKgFFqxaNWjad6Vn0g1YS0ryMvpURbrw26ZbRm+LE+lHArP8A7hj7drJ/pya5ryblrb8VhbDy8lt9ERK0TSI1s4UpObzfkt6emZMk7z23+kTliI1WE8j2xtJNg0DPkF7GPHXHXVY1DKsWvbUeZczPt6apeWUbchq869c9FSck2nVXrV4OLBXrzz/pV2lRPiaHVVS+50a0k36Z2UWrMd7S1wZaZbdOHFH+ybJpmz5QVUrXjPC64/IqK/V4lPJvOH/yYo0vy1NXSC8lpoxqftDqrzN6/tzVx8Xkdq/TLW2RtiOpHgNnDVp1H7q9bxbw4+TxMmCfq8floK7lF0AgLogIBAIBAIEQVFdYt1WbVjzIUOUddZ8SFVgEXyOiDCn7OmNxfs+T2Z5N3Mw44JD70ROR5tsUNrGythNif3szjPUEZzP3D7sbBlG3kPW6G2woQUFAt0GJU9pGh5ZBHJUYPrDEARHyuT4ne6M1Ohf2dtWKoH0TwSNWnJ7eTmHMKNC6iAoC3QCAQKgEHO9uHuFOMOheMXS2XzWWeZir1fSIrObuxez1XOIiyljBJccUh9LDNY4rW1qr0ediw+51ZrdvwtbQ2VWyt+kLH8vDcdDbJXtW8x3YYOTw8Vt13Cns/aYow5jocM1snEnPqDu6KlbdHaY7ujNxp5UxaL7r+FjZ1fXOkAIL2u1DmjBhO8EaK1b5Nsc+Dh1x7idTH/KltD+6Vv0WQxNNhwdYlqpf6L9nTh1yOJ9b0JpuF2Q+WmNTMFRAQCAQCAQCAQCDkRX1FT9Q3u2feOvx/ZeBPK5fKn+lHTDaIiFWtpRF9fO9zj9luZ+ZXFyMPtTrLlnf6TGlii2cyUXhmdcag6jrZa8fge/XqxZZOqPmEr556XN57xnPP57lac3M4M/1Pqqai3hsUFe2Zt2eoOo6r3eJzKciu6s5jS3ddapbqAXQV9obQjp4zJO8MY3Uk/IcTyQYYE+0PNip6Q/ZHhnnHvH/AA4yNw8R5IOgo6VkLAyJoY0aBosEFbaOxopzicC140ljOCRvR4/I5IMio2rNQvZHMRUtebMwC1T1dGPC8cXCyDpwUQW6gLdAXQF0C3UCCspmysLHi7XCx/2UTG41LTFltjtFq/DkBs+o2fIXwjvIjqOXMbjzXN0WxzuPD3Z5GDm0iuT6bNek7WwP85Mbt4cP1C1jNWfPZwZPS80fb9UMPtrXxTd2YnNcRe5HDgVjntExGnqekYMuPq640t0naaOCnZGy8kgbbQ2vwv6q9csVrry58vp18ua17fTBuxdiyTy+0VWQviDTqTuy3BRTHNrdVk8rm0w4vZwuyXS8CRdSBQC6AugLqQXUAupCXQF0HCxV7pqhrI3YI2nIN4D918ti5Ns2etaT01bTDdr9kxzG7rg8Qdeq9jk+l4s89U+VevXZT2hL7HGBTx66uOduvFcnJt/ArFcNfPyn7jNlbRkqGvbK27cJ8drWPC29ZYeVl5OK1ckdteSI0odl5j39hoQb+i4/SJtXkagtO3ZXX17IYkC3QQ1lLHMwsmY17Dq1wuEGL/CqilzoZMcY/wCWnJI6RzZub0NwiVqg7RxveI5Q6Cb/ACpcifwP8rx0KjQhrduuleYKACSQZPlP1UHMn7bvdHqmhc2PsZlOS9xMsz/PM/zO5AaNbyCDVuiBdAXQLdAXQF0BdAXQVKrZkMv1kbXHjbP4hUmlZ+HRj5WbH9tlL+zFL/l/9zv3VfZp+HR/1Pkf+y5SbLhi+rjaDxtn8SrRSIc+Tl5cn3WXbq7nF0BdAXQJdAXQF0BdAXQF0BdB54+mDyJaR4JvfBez2novkbcbv7mC3+vw33tdj27UtydDiP4XBdlPUuRWNTXas1hK2tqXkOk7uGMa4944WOav/Iz5Z3fVa/tGtI9p7b7wdzSguJyJAsLcv3VeVy4yV9rBHnzo+Wl2f2V3Dbvze7XkOAXb6d6f7EddvMomWuX21Xp3vWkbtOkRWZ8IXVzB9oema4cnqvFp5vDWOPkn4DdoRn7X5qlfV+Jb+9M8XJHwsMlB0IPQrux5seTvS22NqWr5g4Faqq1fQx1DcEzGvbwcNOYO4oH0NJHAwRwtDGN0AH9XKCxiQLiQJJKGglxAAFySbADiSg5o7Qm2gS2kJipgbOqLWfLxFODoPfPoiVgvq6Xd7XEOFm1DR0ybJ8iiGjszbUNSPon+IeZjgWyM5OjOYQX7qAt0BdAXQF0BdAXQF0BdAXQF0BdAXQF1ILqAl0BdBxdX2YY43jcWH4rx8vpNY70tppvauOzs2ntBt/q/dc38LJE66xPB2Wbe8sjn/wBcV0Y/Suvve+0Nyioo4RaNoHPefVeng4mLD9sKzJ1dV9229rk5Bc3qfNni4uuI3Lfj4vctqWfTtdOSXuyG5fMcaub1HJPuX1H4ehkmvHjVYPrI2RWGHETxK19Q4fH4URHT1TKuDJfN86SUbGSg+GxHArp4HB4vMxzPRpnny5MU63s2qpzF4mOK5udwren6yYryvhyxm+m0Lmzq0yXDtRv4r2PSPUb8msxeO8OblYIxz2Xbr23GW6BcSgI59gTwF/gpHG7KkO2C+SYltNHI5jacf4jmHzTO3j3Rkg7ONoaAGgADIACwA4AKA66DJ29s2GRjpZGHHG0uEkZwyCwvk8dN6kUewNfNUUolnfjDnO7u48YYDYB7hk53MBQOlugMSBboC6AugLoC6AugLoC6AugLoC6AugLoC6If/9k="/>
          <p:cNvSpPr>
            <a:spLocks noChangeAspect="1" noChangeArrowheads="1"/>
          </p:cNvSpPr>
          <p:nvPr/>
        </p:nvSpPr>
        <p:spPr bwMode="auto">
          <a:xfrm>
            <a:off x="307975" y="-1042988"/>
            <a:ext cx="3790950" cy="25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t-LT"/>
          </a:p>
        </p:txBody>
      </p:sp>
      <p:sp>
        <p:nvSpPr>
          <p:cNvPr id="37894" name="AutoShape 6" descr="data:image/jpeg;base64,/9j/4AAQSkZJRgABAQAAAQABAAD/2wCEAAkGBxQQERUUDxQVFRQVFBQXFhUUFBUXFhQUFBQWFhUUFBQYHCggGBolHBQUITEhJSkrLi4uFx8zODMsNygtLisBCgoKDg0OGBAQFywcHxwsLCwsLCwsLCwsLCwsLCwsLCwsLCwsLCwsLCwsLCwsLCwsLCwsLCwsLCwsLCwsLCwsLP/AABEIALYBFAMBEQACEQEDEQH/xAAcAAABBQEBAQAAAAAAAAAAAAAAAQIDBAUGBwj/xABCEAABAwIDBQUECAMGBwAAAAABAAIDBBESITEFQVFhcQYTIjKBFGKRoSMzQlJyscHRFZLwFiRDU4LhB0RjorLC8f/EABoBAQADAQEBAAAAAAAAAAAAAAABAgMEBQb/xAAuEQEAAgIBAwMEAQQBBQAAAAAAAQIDEQQSITEFE0EiMlFhFCNCcYGRFSUzUmL/2gAMAwEAAhEDEQA/APTqyjBYWPaJYTqDmRzBVpiLdpXpe1J3HZwXaPsQ0NMlJcjeLkkccQ/VceXj67w9ri+odU6u46OQxmxFiNy5Jju9iJiY3DXop8uaImGhFU8D6fsiujjXZ2GqjZ0tfZcmSvVzZYbsE1tFtDitXbotm1uMWOq6aX32eZnw9M7hfWjmCAQCAQCAQKgRAIBAIBAIFUhFAEAgEAgVAIBAIEQCDzTs12xtaOfI6ZpEy7MmGJ71dTWStEZkhIxHIDc5x0FlaZ7MsWPd434eSvgImkiqI2YmW8TBhuHC4yXDk14mO763iYYn6qz9Jk9I5guw4m/MdVhNPw6LU0rmsIHNUYymp5MxfXeg6LZs+SvVjkq6GmlWkS4r1alNJaxC0iXJkrvy6Sknxt57101tuHl5KdMplZmEAgEAgEAgEAgECoBAIBAIBAIBAIBAIBAiAQCDg6nYsDzd0QJ43d+hXFOWz161hK2hi8IDfIbt8TsjpcZp7kymK9Kd9KwnEWNJOpIBJ4XKi077r1yWrGonRzIWWPgb/KEiScl9+VR+zKd+b4YyeOEfoo7J67x8oj2XpX5hhYeLXO/I3CRWsp/k5a/Jn9k8GcUlxwcP1Cn2/wANP5+/ug9uz5Y9W3HEZp0TCffx2jyt08u7erQyvXbU2ZVYXZ6Fa0nTkz49w31u80IBAIBAIBAIFQCAQCAQCAQCAQCAQCAQCAQIgEHHvBXnvZ2I2pEEpCraVF8lCVZrsyOaq1nwmjfmkSrML0D7LWJc9oSvfbTVaRLOIhG6nx+YN6jVR0TLSMnT4IKJwGRBt8VPTJ70T5a+z5cTM9RktaTuHFmrq3ZaV2IQCAQKgEAgEAgEAgEAgEDHygdeSytmrX9p0aZuR+SpOfXwaL3vEFWjN+Y0aOa8HRaVvW3iUHK4EAgEAgRBy1huXA9fZLIbIQpARldCPKq3U9VTy212K05qCY7LcT1owtCSWSyb7qxVLISDcaFdUeGcfs+OUqCawu0r7OB45H9CojtLDJHbTQWrmCAQKgEAgEAgEAgEAgECFRaOwpgFtxoTof8AdeX9VJmPlY8EEeMZ8/3W1bUtEe55Ror36BjvldWvbeopIZLk4YfNvssr7reOnylbC9KPHdUXUdVY+TQukWifkKpCKQqDku8XA9fRrXqE6KCpAX5KSI7q0ZtrqqNJLfMolPCphSx8xySfCtfK3GbsHQLrr4hzW7WDSpWW6Y3P9blHyyv2aq0cYUgQCAQCAQKoAgEAghFUwmwcLjnv4X4qdCVAIAi+qrasW8iMwjmPVYzx6ynZO4HE/FP41TZ7IwNAr1xVr4hCOV5vYZLz+TyLzljHHaGta9tkLR681E48etRPf9m5DWWHi+SnFhmKzOT4/BM/gd59035FRHItHek718SdP5SxvxBd+DPGau4UtXpOW6ri75LzntEuiUgcpVNdmiYQBF9kudyhZYidkrQpdI43CaZrbpLNA5Lpr4Ya3JGFFl+hHiCmPLHL4lrLVxBAIBAIBAIBAIBBQlxFx724ZuwXII98jMfkpFuINLbNwlvAWsoFepLY7WcWk6Nbni6M/wDiCelc8t+kADuAN8t1+aCVAIBAIGSR36rlz8auXv4lattdjSDvF1lNMlY1avUnt8djTyDgsLTr7azCwuSLAeuinqyWr01p3n5O2/J8UeELq4nG9mvefKtrdUqcm2Imm1ybcBkunqhtXh5LRvTlu9XDp6OiGRToHfKE6NMiJ0QPUwkApo2sRlSpaUrnZZK0KaODwteqFdJ++a1pc8hrRmSTYD1UdUEUtadVjbldsdpi+QCAkMadfvHj0WU5e/Z7vE9MiKbyR3l2fZfbwqWWcR3g15jiunHkizwPUeDPHvuPtlvLR5gQCAQCAQI5wGqzvkrSN2kRe0DcCegXP/Mr8RMraHf+674JHLif7ZRo9koOhW1M1LeJRoySmaTfQ/ebkfXj6rYFPStZci5cdXON3H14ckEyAJ4oKYqnSH6EDDvkdfCeTB9rrogl75zfOwnmzP5aoHxTtd5SCd43jqNQgkQCAUAUiOojxNLdLgj4otS2pifw5SSilaSMBNt4BI+KwmkvbjPitG96eWu/4g55RG3N2f5LLoV6oOP/ABB/6R/mH7J0nVCxTdvoT9Y17PS4+SjolPVDTpO11K82EzQfeuPzCdEnXWWkzbMLtJGH/UETpYj2gz7zfiER0ym/iUY1e0dXBDok+l2nG97WMe1znGwAOpUxrZaloruYR9o9qSUhsYTc6PPkPQjVTes1a8PFTP8A3ONrdqSzn6VxtuaMmj0XPMy+j4/GxYvEd0YksLlRDqtMRG1zsZWz+1B4baNgLjnqDkAfiujj0+rb531jkR7Wpjy9h2ZtJk7btOe8bwea7ZjT5NeUAQCAQCgUcWKQ4t17DovDm03zT1/C6SCTGCDl0XRx8nvRaszolJHFgva55LemCcMTMTtG9orF+Tm25rDc5d7rqfyHUcpNwdy14Wa1t1n4JhZXoKhBXraQSgAkgA3sNDycN45JAQPezVocOLMj/Kf3QNk2lG0Zk33MscZPANTQiZSulcHzDDhN2sG7m9w1PLRBoIBAIEQCAQfILXLn09WJDnITIay6bTFdopYCM1MWZ3xzHdfoosQCyvOnbhjcNan2bdZzLrrRsUWxQdyq03EOn2PskRlrhqCDzyKVjvEsc191mr1WSNkzLPaHNcMwRcFelHeHznValt1nWnH7Y7ANdd1M7D7jsx6FY3wxL2uL61enbJ3cfX9kqq+BsZ11Pl63WEYLRZ6XI9Vw2xfTPd2XZ7s7HTQd2Ddxze7i7lwAXbTVYfLZs1sk95MnoZad/eQnT59Qte0sHT7E2w2obY+F41afzCpMaQ1FUCAQCCKWAOz0PELkzcWuSeqO0p2hfAd4B5g2K5L8a8fG/wBwtszC7g/4qnRl/aEjWPIsBhHW5W1cea0dMRqBNFEGDL1K6sWKmCu0eSGa/lF1zTzrXnpxV2v0a8ya6Vw1sFjk5Wek6tMQmKxJwe7gD0W9c+fW9bj9ImtTmSg8jzW2PmUvOp7T+0TSYPXWoEAgpVddZ3dxDFKRe25o+887hyQJDs0ZulJfIdX3Lbe6yx8IQTd09vkffk8f+wz+N0DIa8GTunNIfa5t4mgcyNPVNC4g+PXtLDY+ix8vRmJrOpIHXKaKzuWlSxXWNpd2Om2pFs3ENFl16dPtRMd0PsJgd7p+RUzbqhWmPon9OgoGghZ7dWnQ7Pjv6KYUv2bdM1Xhz21p2lDNdjei76d4eFmrq8rbZFfTHRxcDkc1GkKc9DfNhseCiYFQ4m5PCRuBWmoASHxeF43j9VrE7Q04dovc0BrC6TQ7mj3nO4dFSY0Jva3s+uYfxR+JvqNR8FUWYZmvF2OBHI/nwQPQCAQCAQRVIJbkuD1Gt5w/S0xzET3RwXI8JsQuHhdU49Y7amF7+e5Xn77fULXJ3n+vj/3CI/UnOzHgIV8kzasV49ta+ER2n6kczThu7VcnKx3rii2T7lqTG9QmgN2i69Tg3tfDE2Z5I1KRdihUEU1O1/maCeO8dCMwgh9ne36t9x92TxD0cMx63QQzvnfZjGiO/mkuHBo9wal3UKUrVHRtibZm/MuObnHe5x3lQhOg+ZJdlB4zC86MmpfTXwVtGpYVZsx0Juc28eHVb1yRZwX484538NXY8eIhY5Jehgjtt1tJTaLJstzbOD2kEbkGNRRFji1wsQcuY3FGsTuHTbPCtWGWSW5Cw266LRyWs66jgIY0HgF3UjUPFzWibzKbuyrstkLChsniClBcbt4ugpVXehwMbA5ls23s+/FpOR6G3VNo0ZBUjvAQXNfa3dv8GK/XJ1uIKie6W5LKGAucQANSTYD1VVWTJCalwdG3um/52kjxwYOHN3wUpbAChBUAgEAgFGtiJ0AOYyPJcWThUmeqn0yvF58Es8bwVnNeTXtuLJ3WTDG4m9gFhODPNuqKxErdVfycIL5uN1tXg2vbqzW2ickR9ptbVthZid6AbzwC9DUUjsYsVsttQy4ZaipzaRGzdvJURNrfp2Xpgw9p+qVGpn7t5a+eW41IblfoTmqzOvMt8eOb06q0hqRQzhodHKHgi4D22v6q3f4lyWtimdWpr/B0O2QHYJ2927jq0+qnr76lFuJM16sc9UNUFXcfgIBB4bBTXC8l9btU2tQeEgi4KVnUrTWLV0w9hQ4HOadQbem5XyTtnhr0xp2lCxUhazVZHfRX1tnvRDspswAOTgcjbRXpHV2ZXyTSdtWk7LvH2m9bn8rLeMEua3Oq29n7BLXBz3A23BXjF325MvL6o1EN4NWzg2dhRBCANVW14rHedCF1Swbwua3Owx/ct0yb7ZHx+SiOfh/J0ynZI13lIPRdFM1L/bO0akk0LXiz2hw4EXWiFVmyYw4E4nBvla5xcxp4hp3oLyAQR1FQ2NpdI4NA3lBQjmnlOKMNjj+yJGkvk5kAjAPmiUvt5Z9ewt99vjj+IzHqEQtxSteLtII4gghA9AIBAIBBj9paR0kYLMy03tyWeSu4d/AzVx31b5Z+yYzO0NdM5uEWwNyP+6rXv8unkzGK24pvfytT9njqyQlw0x2IVpp+2FOf21avb9M2WaWaURSOwOGQtcAnnZU3Mzp2RTFix+5WNxK1tik7unHevxPDhhPLeOJCm9dV7seJk68/0RqPlpdnHudA3FxNr8FfH4cnOrWM09LUV3GEHjlIzILyofVyuVNMCArTGu6tbeYZm19i2+mhGY8wG8D9Va0bjcKY76tqRs+a9isodVodDQuF7rSvly5N6acTBe43/wBWWtY1LmvvWnS0jfCOi7Y8PIyeZXWqWR6hCKonDGkn+iublciMNJsmI2z+8xNxyk23NG9eL7nuROTNPb4hpr8Jy0uYDE0Anja/oum2LrwxbBVHz3NgBaCZsIHO1/kmCk0pNuRERBP6QubG/OF2Fw3Zi6xvXFfduPbVo+D/ACsbNqy+7XajfxXX6fzLZfov5hW0aX16qoQCDDfTSMlMk7TOAfAWf4Q5RHU+8CTyUpalLXRy/VuBI1GYcOrTmFGkFrKxkLcUjrDTmTuAAzJ5BBm0dG6SQTFpgaNGNyc/nLbL0+KlLZUICAQCAQCDPq9kRyHELsd95uRVJpEunHyr1jU94/av7JUs8krXD3xn8U1aPlp7vHt91df4Z52TUmXvbsDuN752teyp0W3t1/y+PGP29Tpbi2E57sVTIXkfZGit0fmWFubFY6cVdNtjQBYCwG5aeHnzMzO5KiAg8ZpJbLy9afVeWzA4OFuJV47s57SuU0VstVaka7Mrz8ubq4O6mc0aXuOh3LO1dS68d91aFFKbqYhW+mtHJlktIc0w7PZ+cbTxXbXw8TN90rSszChCCthxsIGuoXHzuPObFMR5WrOmU05d2/wkHInToV87Ebr7V/pmPDRYgqXxizm4huLV28fmZePXotXcR+FZjaSSsLxYRE/i0WuXnRnr0+3M/wCUdOjcbIhkBjO4G9j1VJtgwU+mPqk8n7LpS273ZE7uq29N4tqz7lu20Wlokr17XivmdKaMM7RvHxWFuZhj+6F+i34Amad4+KmvLw28WhE0t+D1vFonxKvhXqqGOXN7QSNHDJw6OGYUiGn2Wxr8bi6RwyaZDiwDg3h11Ui8oAgZNK1jS55DWjMkmwA6oM2GsmnOKFrWxDQyh2KXmAPK3mdeClKb+J4Mqhjo/e80f848v+qyaQvRvDhdpBHEG4+IUBUAgEAgEAgEAg8Ro5Q4BzCCOIXDaj6WL7akD1TSd9mvBNYhW2ymNsbtA60wcWOwlg8QaSAbm4yWvtzPdGPJ09iUsrHWs4X+aj22k5G/s+hfJk3TeSrxilzZORWrtqaPC0N4Cy6IjUaeRe3VaZS3UqC6AQMlha8WcAVhl42PLH1QmJ0qHZbfsuc3oVwW9Kp/baYT1AbMG97z6pHpcfN5OpYgo2M0GfE5ldOLg4sfeI3KJsfUT4Bz3KvN5leNT9rY6TeVeNhfm866BeXhxX5P15r6ifhtaYp2rAqI8Plbfmc1HM48YNRSm/2Y7dXmToomubdzcPNbcfj4smPqyU6VbWmJ1E7Nc0sF43XHBZ3pkwR7mC/VWFomLdrQsU1QHjnvXpcHm15FfxMMcmPolMu9mEAg52pa4zF1a0mJp+jDAXxj3pQPEXdRYKyW7TVDJG4o3Nc3i0gj5KukJSeKDm2t7+UGh+iY130kzcmyW1YxmjvxWUpdIoQEAgEBdAiAUgQeGT9j6mmcXU5NuFrg9QqWxPWpnhcoppxlLA6/FunzWc4pbxlj8ur2Ps8yEF4LRw3q9cP5Y5eRrw6yKkYGhuEWC1iNPOm8zO9qG0Z6entjAL3eSNjcUjz7rBmeuilPXb8oY6GepzmJp490UTvpTwMkg0/C34lNqTKX+90/CqjG7Jk4H/i/5KEeV3Zu2Ip7hjrPHmjeMMjerDn66IiYX1CCoFugEAgVBS2iw5HgvnvW8Fp1ePEOnj2jvBYWNkaOIVuLjw8vFHfVoReZpMnWezTxD5rTp5XG/wDuqN0t+g+RsgsSWlRfNh5lei0zWSK2p3juGwiMEk3yVY4lOJjta1t7JvN5iNI9ntNydy5/Rsdvcm/wvnmNaX19M5BdE6F1BoIhRqNlRvdjbeOT78ZwuP4rZO9QVKVSfZUsxDJ5g6Eata3A+Tg2Qg+Xpa6ka8TA0BrQAALADQDgAoDrogIBAIBAIkIEugoujB1Cuts32VvAfBE9UpGxAaBQiZlHXRvdG4QvEbyPC8txBp44b5obctsqX+HkmvjON3mrbmVr/wAbj4ohythCJdhBM17Q5jg5pFwWkEEciFCqvtTakVMzFM618mtAu55+6xozceikYjtlyV8jJalvcRxuDo2tyqHW07yUZsb7rT1KJ8OoChUqAuoC3QCIKgFFqxaNWjad6Vn0g1YS0ryMvpURbrw26ZbRm+LE+lHArP8A7hj7drJ/pya5ryblrb8VhbDy8lt9ERK0TSI1s4UpObzfkt6emZMk7z23+kTliI1WE8j2xtJNg0DPkF7GPHXHXVY1DKsWvbUeZczPt6apeWUbchq869c9FSck2nVXrV4OLBXrzz/pV2lRPiaHVVS+50a0k36Z2UWrMd7S1wZaZbdOHFH+ybJpmz5QVUrXjPC64/IqK/V4lPJvOH/yYo0vy1NXSC8lpoxqftDqrzN6/tzVx8Xkdq/TLW2RtiOpHgNnDVp1H7q9bxbw4+TxMmCfq8floK7lF0AgLogIBAIBAIEQVFdYt1WbVjzIUOUddZ8SFVgEXyOiDCn7OmNxfs+T2Z5N3Mw44JD70ROR5tsUNrGythNif3szjPUEZzP3D7sbBlG3kPW6G2woQUFAt0GJU9pGh5ZBHJUYPrDEARHyuT4ne6M1Ohf2dtWKoH0TwSNWnJ7eTmHMKNC6iAoC3QCAQKgEHO9uHuFOMOheMXS2XzWWeZir1fSIrObuxez1XOIiyljBJccUh9LDNY4rW1qr0ediw+51ZrdvwtbQ2VWyt+kLH8vDcdDbJXtW8x3YYOTw8Vt13Cns/aYow5jocM1snEnPqDu6KlbdHaY7ujNxp5UxaL7r+FjZ1fXOkAIL2u1DmjBhO8EaK1b5Nsc+Dh1x7idTH/KltD+6Vv0WQxNNhwdYlqpf6L9nTh1yOJ9b0JpuF2Q+WmNTMFRAQCAQCAQCAQCDkRX1FT9Q3u2feOvx/ZeBPK5fKn+lHTDaIiFWtpRF9fO9zj9luZ+ZXFyMPtTrLlnf6TGlii2cyUXhmdcag6jrZa8fge/XqxZZOqPmEr556XN57xnPP57lac3M4M/1Pqqai3hsUFe2Zt2eoOo6r3eJzKciu6s5jS3ddapbqAXQV9obQjp4zJO8MY3Uk/IcTyQYYE+0PNip6Q/ZHhnnHvH/AA4yNw8R5IOgo6VkLAyJoY0aBosEFbaOxopzicC140ljOCRvR4/I5IMio2rNQvZHMRUtebMwC1T1dGPC8cXCyDpwUQW6gLdAXQF0C3UCCspmysLHi7XCx/2UTG41LTFltjtFq/DkBs+o2fIXwjvIjqOXMbjzXN0WxzuPD3Z5GDm0iuT6bNek7WwP85Mbt4cP1C1jNWfPZwZPS80fb9UMPtrXxTd2YnNcRe5HDgVjntExGnqekYMuPq640t0naaOCnZGy8kgbbQ2vwv6q9csVrry58vp18ua17fTBuxdiyTy+0VWQviDTqTuy3BRTHNrdVk8rm0w4vZwuyXS8CRdSBQC6AugLqQXUAupCXQF0HCxV7pqhrI3YI2nIN4D918ti5Ns2etaT01bTDdr9kxzG7rg8Qdeq9jk+l4s89U+VevXZT2hL7HGBTx66uOduvFcnJt/ArFcNfPyn7jNlbRkqGvbK27cJ8drWPC29ZYeVl5OK1ckdteSI0odl5j39hoQb+i4/SJtXkagtO3ZXX17IYkC3QQ1lLHMwsmY17Dq1wuEGL/CqilzoZMcY/wCWnJI6RzZub0NwiVqg7RxveI5Q6Cb/ACpcifwP8rx0KjQhrduuleYKACSQZPlP1UHMn7bvdHqmhc2PsZlOS9xMsz/PM/zO5AaNbyCDVuiBdAXQLdAXQF0BdAXQVKrZkMv1kbXHjbP4hUmlZ+HRj5WbH9tlL+zFL/l/9zv3VfZp+HR/1Pkf+y5SbLhi+rjaDxtn8SrRSIc+Tl5cn3WXbq7nF0BdAXQJdAXQF0BdAXQF0BdB54+mDyJaR4JvfBez2novkbcbv7mC3+vw33tdj27UtydDiP4XBdlPUuRWNTXas1hK2tqXkOk7uGMa4944WOav/Iz5Z3fVa/tGtI9p7b7wdzSguJyJAsLcv3VeVy4yV9rBHnzo+Wl2f2V3Dbvze7XkOAXb6d6f7EddvMomWuX21Xp3vWkbtOkRWZ8IXVzB9oema4cnqvFp5vDWOPkn4DdoRn7X5qlfV+Jb+9M8XJHwsMlB0IPQrux5seTvS22NqWr5g4Faqq1fQx1DcEzGvbwcNOYO4oH0NJHAwRwtDGN0AH9XKCxiQLiQJJKGglxAAFySbADiSg5o7Qm2gS2kJipgbOqLWfLxFODoPfPoiVgvq6Xd7XEOFm1DR0ybJ8iiGjszbUNSPon+IeZjgWyM5OjOYQX7qAt0BdAXQF0BdAXQF0BdAXQF0BdAXQF1ILqAl0BdBxdX2YY43jcWH4rx8vpNY70tppvauOzs2ntBt/q/dc38LJE66xPB2Wbe8sjn/wBcV0Y/Suvve+0Nyioo4RaNoHPefVeng4mLD9sKzJ1dV9229rk5Bc3qfNni4uuI3Lfj4vctqWfTtdOSXuyG5fMcaub1HJPuX1H4ehkmvHjVYPrI2RWGHETxK19Q4fH4URHT1TKuDJfN86SUbGSg+GxHArp4HB4vMxzPRpnny5MU63s2qpzF4mOK5udwren6yYryvhyxm+m0Lmzq0yXDtRv4r2PSPUb8msxeO8OblYIxz2Xbr23GW6BcSgI59gTwF/gpHG7KkO2C+SYltNHI5jacf4jmHzTO3j3Rkg7ONoaAGgADIACwA4AKA66DJ29s2GRjpZGHHG0uEkZwyCwvk8dN6kUewNfNUUolnfjDnO7u48YYDYB7hk53MBQOlugMSBboC6AugLoC6AugLoC6AugLoC6AugLoC6If/9k="/>
          <p:cNvSpPr>
            <a:spLocks noChangeAspect="1" noChangeArrowheads="1"/>
          </p:cNvSpPr>
          <p:nvPr/>
        </p:nvSpPr>
        <p:spPr bwMode="auto">
          <a:xfrm>
            <a:off x="460375" y="-890588"/>
            <a:ext cx="3790950" cy="250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lt-LT"/>
          </a:p>
        </p:txBody>
      </p:sp>
      <p:pic>
        <p:nvPicPr>
          <p:cNvPr id="37895" name="Picture 8" descr="http://oratoriumokykla.lt/wp-content/uploads/2015/09/pasitenkinima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188" y="2276475"/>
            <a:ext cx="2619375"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9"/>
          <p:cNvSpPr/>
          <p:nvPr/>
        </p:nvSpPr>
        <p:spPr>
          <a:xfrm>
            <a:off x="3563938" y="1614488"/>
            <a:ext cx="5329237" cy="1022350"/>
          </a:xfrm>
          <a:prstGeom prst="round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r>
              <a:rPr lang="lt-LT" sz="1400" dirty="0">
                <a:latin typeface="Bookman Old Style" pitchFamily="18" charset="0"/>
              </a:rPr>
              <a:t>Ši programa suteikia galimybę bendradarbiauti su tėvais, įtraukti juos į prevencinę veiklą. Tai, be abejonės, duoda daugiau naudos negu vien tėvams ar vien vaikams skirtos strategijos. </a:t>
            </a:r>
          </a:p>
        </p:txBody>
      </p:sp>
      <p:sp>
        <p:nvSpPr>
          <p:cNvPr id="12" name="Rounded Rectangle 11"/>
          <p:cNvSpPr/>
          <p:nvPr/>
        </p:nvSpPr>
        <p:spPr>
          <a:xfrm>
            <a:off x="3563938" y="2800350"/>
            <a:ext cx="5329237" cy="1511300"/>
          </a:xfrm>
          <a:prstGeom prst="round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r>
              <a:rPr lang="lt-LT" sz="1400" dirty="0">
                <a:latin typeface="Bookman Old Style" pitchFamily="18" charset="0"/>
              </a:rPr>
              <a:t>Programa sukelia bendras teigiamas emocijas, padeda rasti santykį su vaiku, moko konstruktyviai bendrauti, ugdo sveiką gyvenseną ir </a:t>
            </a:r>
            <a:r>
              <a:rPr lang="lt-LT" sz="1400" dirty="0" err="1">
                <a:latin typeface="Bookman Old Style" pitchFamily="18" charset="0"/>
              </a:rPr>
              <a:t>kt</a:t>
            </a:r>
            <a:r>
              <a:rPr lang="lt-LT" sz="1400" dirty="0">
                <a:latin typeface="Bookman Old Style" pitchFamily="18" charset="0"/>
              </a:rPr>
              <a:t>. Tai yra didelė pagalba klasių vadovams ir socialiniams pedagogams. Mokytojų kolektyvas džiaugėsi programos vykdymu, palaikė, pagal galimybes bendradarbiavo. </a:t>
            </a:r>
          </a:p>
        </p:txBody>
      </p:sp>
      <p:sp>
        <p:nvSpPr>
          <p:cNvPr id="13" name="Rounded Rectangle 12"/>
          <p:cNvSpPr/>
          <p:nvPr/>
        </p:nvSpPr>
        <p:spPr>
          <a:xfrm>
            <a:off x="3563938" y="4494213"/>
            <a:ext cx="5329237" cy="1095375"/>
          </a:xfrm>
          <a:prstGeom prst="round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r>
              <a:rPr lang="lt-LT" sz="1400" dirty="0">
                <a:latin typeface="Bookman Old Style" pitchFamily="18" charset="0"/>
              </a:rPr>
              <a:t>Platus galimų užduočių pasirinkimas leidžia sudaryti atsarginį planą, galintį išgelbėti iš susidariusios keblios situacijos. Pagal klasės nuotaiką galima derinti veiklas: pradėti nuo žaidimo, kad ,,išjudintų“ pasyvius vaikus arba nuo ramesnės veiklos. </a:t>
            </a:r>
          </a:p>
        </p:txBody>
      </p:sp>
      <p:sp>
        <p:nvSpPr>
          <p:cNvPr id="14" name="Rounded Rectangle 13"/>
          <p:cNvSpPr/>
          <p:nvPr/>
        </p:nvSpPr>
        <p:spPr>
          <a:xfrm>
            <a:off x="3563938" y="5732463"/>
            <a:ext cx="5329237" cy="806450"/>
          </a:xfrm>
          <a:prstGeom prst="roundRect">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r>
              <a:rPr lang="lt-LT" sz="1400" dirty="0">
                <a:latin typeface="Bookman Old Style" pitchFamily="18" charset="0"/>
              </a:rPr>
              <a:t>Mokiniams buvo įdomios pratybų sąsiuvinių užduotys, užsiėmimo metu vartydavo ir klausdavo, kada jie galės atlikti sekančias užduotis.  </a:t>
            </a:r>
          </a:p>
        </p:txBody>
      </p:sp>
    </p:spTree>
    <p:extLst>
      <p:ext uri="{BB962C8B-B14F-4D97-AF65-F5344CB8AC3E}">
        <p14:creationId xmlns:p14="http://schemas.microsoft.com/office/powerpoint/2010/main" val="27202656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365104"/>
            <a:ext cx="8229600" cy="1761059"/>
          </a:xfrm>
        </p:spPr>
        <p:txBody>
          <a:bodyPr>
            <a:normAutofit/>
          </a:bodyPr>
          <a:lstStyle/>
          <a:p>
            <a:pPr marL="0" indent="0" algn="ctr">
              <a:buNone/>
            </a:pPr>
            <a:r>
              <a:rPr lang="lt-LT" sz="2800" dirty="0">
                <a:solidFill>
                  <a:schemeClr val="accent3">
                    <a:lumMod val="50000"/>
                  </a:schemeClr>
                </a:solidFill>
                <a:latin typeface="Bookman Old Style" pitchFamily="18" charset="0"/>
              </a:rPr>
              <a:t>Dėl programos įgyvendinimo kreiptis:</a:t>
            </a:r>
          </a:p>
          <a:p>
            <a:pPr marL="0" indent="0" algn="ctr">
              <a:buNone/>
            </a:pPr>
            <a:r>
              <a:rPr lang="lt-LT" sz="2800" dirty="0" err="1">
                <a:latin typeface="Bookman Old Style" pitchFamily="18" charset="0"/>
                <a:hlinkClick r:id="rId2"/>
              </a:rPr>
              <a:t>s</a:t>
            </a:r>
            <a:r>
              <a:rPr lang="lt-LT" sz="2800" dirty="0" err="1" smtClean="0">
                <a:latin typeface="Bookman Old Style" pitchFamily="18" charset="0"/>
                <a:hlinkClick r:id="rId2"/>
              </a:rPr>
              <a:t>andra.valantiejiene@sppc.lt</a:t>
            </a:r>
            <a:r>
              <a:rPr lang="lt-LT" sz="2800" dirty="0" smtClean="0">
                <a:latin typeface="Bookman Old Style" pitchFamily="18" charset="0"/>
              </a:rPr>
              <a:t> </a:t>
            </a:r>
            <a:endParaRPr lang="lt-LT" sz="2800" dirty="0">
              <a:latin typeface="Bookman Old Style" pitchFamily="18" charset="0"/>
            </a:endParaRPr>
          </a:p>
        </p:txBody>
      </p:sp>
      <p:pic>
        <p:nvPicPr>
          <p:cNvPr id="4098" name="Picture 2" descr="https://nykstenai.files.wordpress.com/2013/02/klaustukas.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87825" y="548680"/>
            <a:ext cx="2088232" cy="32593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Win7\Desktop\juosta.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6677818"/>
            <a:ext cx="9144001" cy="180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44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additive="base">
                                        <p:cTn id="7" dur="500" fill="hold"/>
                                        <p:tgtEl>
                                          <p:spTgt spid="4098"/>
                                        </p:tgtEl>
                                        <p:attrNameLst>
                                          <p:attrName>ppt_x</p:attrName>
                                        </p:attrNameLst>
                                      </p:cBhvr>
                                      <p:tavLst>
                                        <p:tav tm="0">
                                          <p:val>
                                            <p:strVal val="#ppt_x"/>
                                          </p:val>
                                        </p:tav>
                                        <p:tav tm="100000">
                                          <p:val>
                                            <p:strVal val="#ppt_x"/>
                                          </p:val>
                                        </p:tav>
                                      </p:tavLst>
                                    </p:anim>
                                    <p:anim calcmode="lin" valueType="num">
                                      <p:cBhvr additive="base">
                                        <p:cTn id="8"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4"/>
          <p:cNvSpPr txBox="1">
            <a:spLocks noChangeArrowheads="1"/>
          </p:cNvSpPr>
          <p:nvPr/>
        </p:nvSpPr>
        <p:spPr bwMode="auto">
          <a:xfrm>
            <a:off x="1014413" y="2449513"/>
            <a:ext cx="6911975"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lt-LT" sz="3200" dirty="0">
                <a:latin typeface="Bookman Old Style" pitchFamily="18" charset="0"/>
              </a:rPr>
              <a:t>Ačiū</a:t>
            </a:r>
            <a:r>
              <a:rPr lang="lt-LT" sz="3200" dirty="0">
                <a:solidFill>
                  <a:schemeClr val="bg1"/>
                </a:solidFill>
                <a:latin typeface="Bookman Old Style" pitchFamily="18" charset="0"/>
              </a:rPr>
              <a:t> </a:t>
            </a:r>
            <a:r>
              <a:rPr lang="lt-LT" sz="3200" dirty="0">
                <a:latin typeface="Bookman Old Style" pitchFamily="18" charset="0"/>
              </a:rPr>
              <a:t>už</a:t>
            </a:r>
            <a:r>
              <a:rPr lang="lt-LT" sz="3200" dirty="0">
                <a:solidFill>
                  <a:schemeClr val="bg1"/>
                </a:solidFill>
                <a:latin typeface="Bookman Old Style" pitchFamily="18" charset="0"/>
              </a:rPr>
              <a:t> </a:t>
            </a:r>
            <a:r>
              <a:rPr lang="lt-LT" sz="3200" dirty="0">
                <a:latin typeface="Bookman Old Style" pitchFamily="18" charset="0"/>
              </a:rPr>
              <a:t>dėmesį</a:t>
            </a:r>
            <a:r>
              <a:rPr lang="en-US" sz="3200" dirty="0">
                <a:solidFill>
                  <a:schemeClr val="bg1"/>
                </a:solidFill>
                <a:latin typeface="Bookman Old Style" pitchFamily="18" charset="0"/>
              </a:rPr>
              <a:t>!</a:t>
            </a:r>
            <a:endParaRPr lang="lt-LT" sz="3200" dirty="0">
              <a:solidFill>
                <a:schemeClr val="bg1"/>
              </a:solidFill>
              <a:latin typeface="Bookman Old Style" pitchFamily="18" charset="0"/>
            </a:endParaRPr>
          </a:p>
          <a:p>
            <a:pPr algn="ctr" eaLnBrk="1" hangingPunct="1"/>
            <a:endParaRPr lang="lt-LT" sz="5400" dirty="0">
              <a:solidFill>
                <a:schemeClr val="bg1"/>
              </a:solidFill>
              <a:latin typeface="Candara" pitchFamily="34" charset="0"/>
            </a:endParaRPr>
          </a:p>
          <a:p>
            <a:pPr algn="ctr" eaLnBrk="1" hangingPunct="1"/>
            <a:r>
              <a:rPr lang="lt-LT" sz="2400" dirty="0">
                <a:solidFill>
                  <a:schemeClr val="bg1"/>
                </a:solidFill>
                <a:latin typeface="Bookman Old Style" pitchFamily="18" charset="0"/>
                <a:hlinkClick r:id="rId2"/>
              </a:rPr>
              <a:t>www.sppc.lt</a:t>
            </a:r>
            <a:endParaRPr lang="lt-LT" sz="2400" dirty="0">
              <a:solidFill>
                <a:schemeClr val="bg1"/>
              </a:solidFill>
              <a:latin typeface="Bookman Old Style" pitchFamily="18" charset="0"/>
            </a:endParaRPr>
          </a:p>
          <a:p>
            <a:pPr algn="ctr" eaLnBrk="1" hangingPunct="1"/>
            <a:r>
              <a:rPr lang="lt-LT" sz="2400" dirty="0">
                <a:solidFill>
                  <a:schemeClr val="bg1"/>
                </a:solidFill>
                <a:latin typeface="Bookman Old Style" pitchFamily="18" charset="0"/>
                <a:hlinkClick r:id="rId3"/>
              </a:rPr>
              <a:t>info@sppc.lt</a:t>
            </a:r>
            <a:endParaRPr lang="lt-LT" sz="2400" dirty="0">
              <a:solidFill>
                <a:schemeClr val="bg1"/>
              </a:solidFill>
              <a:latin typeface="Bookman Old Style" pitchFamily="18" charset="0"/>
            </a:endParaRPr>
          </a:p>
          <a:p>
            <a:pPr algn="ctr" eaLnBrk="1" hangingPunct="1"/>
            <a:endParaRPr lang="lt-LT" sz="2400" dirty="0">
              <a:solidFill>
                <a:schemeClr val="tx2"/>
              </a:solidFill>
              <a:latin typeface="Bookman Old Style" pitchFamily="18" charset="0"/>
            </a:endParaRPr>
          </a:p>
        </p:txBody>
      </p:sp>
      <p:pic>
        <p:nvPicPr>
          <p:cNvPr id="38915" name="Picture 1" descr="http://www.sppc.lt/ill/logo1.gif"/>
          <p:cNvPicPr>
            <a:picLocks noChangeAspect="1" noChangeArrowheads="1"/>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4140200" y="989013"/>
            <a:ext cx="86360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3" descr="C:\Users\Win7\Desktop\juost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6677025"/>
            <a:ext cx="9144000"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7843180"/>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1688</Words>
  <Application>Microsoft Office PowerPoint</Application>
  <PresentationFormat>Demonstracija ekrane (4:3)</PresentationFormat>
  <Paragraphs>241</Paragraphs>
  <Slides>28</Slides>
  <Notes>11</Notes>
  <HiddenSlides>0</HiddenSlides>
  <MMClips>0</MMClips>
  <ScaleCrop>false</ScaleCrop>
  <HeadingPairs>
    <vt:vector size="6" baseType="variant">
      <vt:variant>
        <vt:lpstr>Tema</vt:lpstr>
      </vt:variant>
      <vt:variant>
        <vt:i4>1</vt:i4>
      </vt:variant>
      <vt:variant>
        <vt:lpstr>Įdėtosios OLE paslaugos</vt:lpstr>
      </vt:variant>
      <vt:variant>
        <vt:i4>2</vt:i4>
      </vt:variant>
      <vt:variant>
        <vt:lpstr>Skaidrių pavadinimai</vt:lpstr>
      </vt:variant>
      <vt:variant>
        <vt:i4>28</vt:i4>
      </vt:variant>
    </vt:vector>
  </HeadingPairs>
  <TitlesOfParts>
    <vt:vector size="31" baseType="lpstr">
      <vt:lpstr>Office Theme</vt:lpstr>
      <vt:lpstr>Worksheet</vt:lpstr>
      <vt:lpstr>Microsoft Excel 97-2003 Worksheet</vt:lpstr>
      <vt:lpstr>Psichoaktyviųjų medžiagų vartojimo prevencinės programos „Savu keliu“ pristatymas</vt:lpstr>
      <vt:lpstr>Ištakos</vt:lpstr>
      <vt:lpstr>Ištakos</vt:lpstr>
      <vt:lpstr>Užsienio valstybių prevencijos programų įgyvendinimo praktika</vt:lpstr>
      <vt:lpstr>PowerPoint pristatymas</vt:lpstr>
      <vt:lpstr>PowerPoint pristatymas</vt:lpstr>
      <vt:lpstr>Prevencinių programų akreditavimas</vt:lpstr>
      <vt:lpstr>Naujų prevencinių programų rengimas</vt:lpstr>
      <vt:lpstr>Psichoaktyviųjų medžiagų vartojimo prevencijos programa „Savu keliu“ </vt:lpstr>
      <vt:lpstr>Kodėl psichoaktyviųjų medžiagų vartojimo prevencijos programa?</vt:lpstr>
      <vt:lpstr>Kaip?</vt:lpstr>
      <vt:lpstr>Kaip?</vt:lpstr>
      <vt:lpstr>Kaip?</vt:lpstr>
      <vt:lpstr>Programos įgyvendinimas susideda iš:</vt:lpstr>
      <vt:lpstr>  Programos turinys  Programos tikslas – įgalinti mokyklos bendruomenes mažinti mokinių psichoaktyviųjų medžiagų vartojimo riziką ir skatinti mokinių apsauginių veiksnių formavimąsi. </vt:lpstr>
      <vt:lpstr>Programos sudėtinės dalys visoms amžiaus grupėms</vt:lpstr>
      <vt:lpstr>PowerPoint pristatymas</vt:lpstr>
      <vt:lpstr>Darbas su mokinių tėvais</vt:lpstr>
      <vt:lpstr>Programos metodinė medžiaga</vt:lpstr>
      <vt:lpstr>Programos poveikio tyrimas</vt:lpstr>
      <vt:lpstr> Programą išbandžiusių mokyklų poveikio tyrimas patvirtino, jog pasikeitė programoje dalyvavusių vaikų žinios, nuostatos bei savijauta mokykloje. </vt:lpstr>
      <vt:lpstr>Programoje dalyvavusiems 5-6 kl. mokiniams tapo lengviau atsisakyti daryti tai, ko jie nenori</vt:lpstr>
      <vt:lpstr>Programoje dalyvavę mokiniai alkoholio vartojimą vertina kaip labiau rizikingą</vt:lpstr>
      <vt:lpstr>Programoje dalyvavę mokiniai jaučiasi saugiau, geriau vertina atmosferą klasėje ir labiau nori eiti į mokyklą nei programoje nedalyvavę mokiniai</vt:lpstr>
      <vt:lpstr>Programą išbandė:</vt:lpstr>
      <vt:lpstr>Programą išbandžiusių mokyklų atsiliepimai</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Psichoaktyviųjų medžiagų vartojimo prevencinės programos „Savu keliu“ pristatymas</dc:title>
  <dc:creator>Diana</dc:creator>
  <cp:lastModifiedBy>SEIMAS</cp:lastModifiedBy>
  <cp:revision>36</cp:revision>
  <cp:lastPrinted>2015-11-30T05:33:17Z</cp:lastPrinted>
  <dcterms:created xsi:type="dcterms:W3CDTF">2015-11-26T07:31:07Z</dcterms:created>
  <dcterms:modified xsi:type="dcterms:W3CDTF">2015-11-30T07:47:28Z</dcterms:modified>
</cp:coreProperties>
</file>