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1"/>
  </p:sldMasterIdLst>
  <p:notesMasterIdLst>
    <p:notesMasterId r:id="rId9"/>
  </p:notesMasterIdLst>
  <p:sldIdLst>
    <p:sldId id="256" r:id="rId2"/>
    <p:sldId id="269" r:id="rId3"/>
    <p:sldId id="272" r:id="rId4"/>
    <p:sldId id="274" r:id="rId5"/>
    <p:sldId id="275" r:id="rId6"/>
    <p:sldId id="277" r:id="rId7"/>
    <p:sldId id="265" r:id="rId8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96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hape 2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>
            <a:noFill/>
            <a:round/>
            <a:headEnd/>
            <a:tailEnd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132109"/>
      </p:ext>
    </p:extLst>
  </p:cSld>
  <p:clrMap bg1="lt1" tx1="dk1" bg2="dk2" tx2="lt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hape 142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anchor="ctr"/>
          <a:lstStyle/>
          <a:p>
            <a:pPr>
              <a:spcBef>
                <a:spcPct val="0"/>
              </a:spcBef>
            </a:pPr>
            <a:endParaRPr lang="en-US" sz="1100" smtClean="0"/>
          </a:p>
        </p:txBody>
      </p:sp>
      <p:sp>
        <p:nvSpPr>
          <p:cNvPr id="16387" name="Shape 14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</p:spPr>
      </p:sp>
    </p:spTree>
    <p:extLst>
      <p:ext uri="{BB962C8B-B14F-4D97-AF65-F5344CB8AC3E}">
        <p14:creationId xmlns:p14="http://schemas.microsoft.com/office/powerpoint/2010/main" val="3154802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hape 22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6"/>
            <a:chExt cx="12192000" cy="6866467"/>
          </a:xfrm>
        </p:grpSpPr>
        <p:sp>
          <p:nvSpPr>
            <p:cNvPr id="5" name="Shape 23"/>
            <p:cNvSpPr>
              <a:spLocks/>
            </p:cNvSpPr>
            <p:nvPr/>
          </p:nvSpPr>
          <p:spPr bwMode="auto">
            <a:xfrm>
              <a:off x="0" y="-7862"/>
              <a:ext cx="863599" cy="5698066"/>
            </a:xfrm>
            <a:custGeom>
              <a:avLst/>
              <a:gdLst>
                <a:gd name="T0" fmla="*/ 0 w 863600"/>
                <a:gd name="T1" fmla="*/ 0 h 5698067"/>
                <a:gd name="T2" fmla="*/ 863600 w 863600"/>
                <a:gd name="T3" fmla="*/ 5698067 h 5698067"/>
              </a:gdLst>
              <a:ahLst/>
              <a:cxnLst>
                <a:cxn ang="0">
                  <a:pos x="0" y="8467"/>
                </a:cxn>
                <a:cxn ang="0">
                  <a:pos x="863600" y="0"/>
                </a:cxn>
                <a:cxn ang="0">
                  <a:pos x="863600" y="16934"/>
                </a:cxn>
                <a:cxn ang="0">
                  <a:pos x="0" y="5698067"/>
                </a:cxn>
                <a:cxn ang="0">
                  <a:pos x="0" y="8467"/>
                </a:cxn>
              </a:cxnLst>
              <a:rect l="T0" t="T1" r="T2" b="T3"/>
              <a:pathLst>
                <a:path w="863600" h="5698067" extrusionOk="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69803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6" name="Shape 24"/>
            <p:cNvCxnSpPr>
              <a:cxnSpLocks noChangeShapeType="1"/>
            </p:cNvCxnSpPr>
            <p:nvPr/>
          </p:nvCxnSpPr>
          <p:spPr bwMode="auto">
            <a:xfrm>
              <a:off x="9371011" y="0"/>
              <a:ext cx="1219199" cy="6858000"/>
            </a:xfrm>
            <a:prstGeom prst="straightConnector1">
              <a:avLst/>
            </a:prstGeom>
            <a:noFill/>
            <a:ln w="9525">
              <a:solidFill>
                <a:schemeClr val="accent1">
                  <a:alpha val="69803"/>
                </a:schemeClr>
              </a:solidFill>
              <a:round/>
              <a:headEnd/>
              <a:tailEnd/>
            </a:ln>
          </p:spPr>
        </p:cxnSp>
        <p:cxnSp>
          <p:nvCxnSpPr>
            <p:cNvPr id="7" name="Shape 25"/>
            <p:cNvCxnSpPr>
              <a:cxnSpLocks noChangeShapeType="1"/>
            </p:cNvCxnSpPr>
            <p:nvPr/>
          </p:nvCxnSpPr>
          <p:spPr bwMode="auto">
            <a:xfrm flipH="1">
              <a:off x="7425266" y="3681412"/>
              <a:ext cx="4763558" cy="3176586"/>
            </a:xfrm>
            <a:prstGeom prst="straightConnector1">
              <a:avLst/>
            </a:prstGeom>
            <a:noFill/>
            <a:ln w="9525">
              <a:solidFill>
                <a:schemeClr val="accent1">
                  <a:alpha val="69803"/>
                </a:schemeClr>
              </a:solidFill>
              <a:round/>
              <a:headEnd/>
              <a:tailEnd/>
            </a:ln>
          </p:spPr>
        </p:cxnSp>
        <p:sp>
          <p:nvSpPr>
            <p:cNvPr id="8" name="Shape 26"/>
            <p:cNvSpPr>
              <a:spLocks/>
            </p:cNvSpPr>
            <p:nvPr/>
          </p:nvSpPr>
          <p:spPr bwMode="auto">
            <a:xfrm>
              <a:off x="9181475" y="-8466"/>
              <a:ext cx="3007348" cy="6866466"/>
            </a:xfrm>
            <a:custGeom>
              <a:avLst/>
              <a:gdLst>
                <a:gd name="T0" fmla="*/ 0 w 3007349"/>
                <a:gd name="T1" fmla="*/ 0 h 6866467"/>
                <a:gd name="T2" fmla="*/ 3007349 w 3007349"/>
                <a:gd name="T3" fmla="*/ 6866467 h 6866467"/>
              </a:gdLst>
              <a:ahLst/>
              <a:cxnLst>
                <a:cxn ang="0">
                  <a:pos x="2045532" y="0"/>
                </a:cxn>
                <a:cxn ang="0">
                  <a:pos x="3007349" y="0"/>
                </a:cxn>
                <a:cxn ang="0">
                  <a:pos x="3007349" y="6866467"/>
                </a:cxn>
                <a:cxn ang="0">
                  <a:pos x="0" y="6866467"/>
                </a:cxn>
                <a:cxn ang="0">
                  <a:pos x="2045532" y="0"/>
                </a:cxn>
              </a:cxnLst>
              <a:rect l="T0" t="T1" r="T2" b="T3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Shape 27"/>
            <p:cNvSpPr>
              <a:spLocks/>
            </p:cNvSpPr>
            <p:nvPr/>
          </p:nvSpPr>
          <p:spPr bwMode="auto">
            <a:xfrm>
              <a:off x="9603442" y="-8466"/>
              <a:ext cx="2588558" cy="6866466"/>
            </a:xfrm>
            <a:custGeom>
              <a:avLst/>
              <a:gdLst>
                <a:gd name="T0" fmla="*/ 0 w 2573311"/>
                <a:gd name="T1" fmla="*/ 0 h 6866467"/>
                <a:gd name="T2" fmla="*/ 2573311 w 2573311"/>
                <a:gd name="T3" fmla="*/ 6866467 h 6866467"/>
              </a:gdLst>
              <a:ahLst/>
              <a:cxnLst>
                <a:cxn ang="0">
                  <a:pos x="0" y="0"/>
                </a:cxn>
                <a:cxn ang="0">
                  <a:pos x="2573311" y="0"/>
                </a:cxn>
                <a:cxn ang="0">
                  <a:pos x="2573311" y="6866467"/>
                </a:cxn>
                <a:cxn ang="0">
                  <a:pos x="1202336" y="6866467"/>
                </a:cxn>
                <a:cxn ang="0">
                  <a:pos x="0" y="0"/>
                </a:cxn>
              </a:cxnLst>
              <a:rect l="T0" t="T1" r="T2" b="T3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Shape 28"/>
            <p:cNvSpPr>
              <a:spLocks noChangeArrowheads="1"/>
            </p:cNvSpPr>
            <p:nvPr/>
          </p:nvSpPr>
          <p:spPr bwMode="auto">
            <a:xfrm>
              <a:off x="8932332" y="3048000"/>
              <a:ext cx="3259667" cy="3809999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1" name="Shape 29"/>
            <p:cNvSpPr>
              <a:spLocks/>
            </p:cNvSpPr>
            <p:nvPr/>
          </p:nvSpPr>
          <p:spPr bwMode="auto">
            <a:xfrm>
              <a:off x="9334500" y="-8466"/>
              <a:ext cx="2854325" cy="6866466"/>
            </a:xfrm>
            <a:custGeom>
              <a:avLst/>
              <a:gdLst>
                <a:gd name="T0" fmla="*/ 0 w 2858013"/>
                <a:gd name="T1" fmla="*/ 0 h 6866467"/>
                <a:gd name="T2" fmla="*/ 2858013 w 2858013"/>
                <a:gd name="T3" fmla="*/ 6866467 h 6866467"/>
              </a:gdLst>
              <a:ahLst/>
              <a:cxnLst>
                <a:cxn ang="0">
                  <a:pos x="0" y="0"/>
                </a:cxn>
                <a:cxn ang="0">
                  <a:pos x="2858013" y="0"/>
                </a:cxn>
                <a:cxn ang="0">
                  <a:pos x="2858013" y="6866467"/>
                </a:cxn>
                <a:cxn ang="0">
                  <a:pos x="2473942" y="6866467"/>
                </a:cxn>
                <a:cxn ang="0">
                  <a:pos x="0" y="0"/>
                </a:cxn>
              </a:cxnLst>
              <a:rect l="T0" t="T1" r="T2" b="T3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803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Shape 30"/>
            <p:cNvSpPr>
              <a:spLocks/>
            </p:cNvSpPr>
            <p:nvPr/>
          </p:nvSpPr>
          <p:spPr bwMode="auto">
            <a:xfrm>
              <a:off x="10898729" y="-8466"/>
              <a:ext cx="1290093" cy="6866467"/>
            </a:xfrm>
            <a:custGeom>
              <a:avLst/>
              <a:gdLst>
                <a:gd name="T0" fmla="*/ 0 w 1290094"/>
                <a:gd name="T1" fmla="*/ 0 h 6858000"/>
                <a:gd name="T2" fmla="*/ 1290094 w 1290094"/>
                <a:gd name="T3" fmla="*/ 6858000 h 6858000"/>
              </a:gdLst>
              <a:ahLst/>
              <a:cxnLst>
                <a:cxn ang="0">
                  <a:pos x="1019735" y="0"/>
                </a:cxn>
                <a:cxn ang="0">
                  <a:pos x="1290094" y="0"/>
                </a:cxn>
                <a:cxn ang="0">
                  <a:pos x="1290094" y="6858000"/>
                </a:cxn>
                <a:cxn ang="0">
                  <a:pos x="0" y="6858000"/>
                </a:cxn>
                <a:cxn ang="0">
                  <a:pos x="1019735" y="0"/>
                </a:cxn>
              </a:cxnLst>
              <a:rect l="T0" t="T1" r="T2" b="T3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Shape 31"/>
            <p:cNvSpPr>
              <a:spLocks/>
            </p:cNvSpPr>
            <p:nvPr/>
          </p:nvSpPr>
          <p:spPr bwMode="auto">
            <a:xfrm>
              <a:off x="10938999" y="-8466"/>
              <a:ext cx="1249824" cy="6866467"/>
            </a:xfrm>
            <a:custGeom>
              <a:avLst/>
              <a:gdLst>
                <a:gd name="T0" fmla="*/ 0 w 1249825"/>
                <a:gd name="T1" fmla="*/ 0 h 6858000"/>
                <a:gd name="T2" fmla="*/ 1249825 w 1249825"/>
                <a:gd name="T3" fmla="*/ 6858000 h 6858000"/>
              </a:gdLst>
              <a:ahLst/>
              <a:cxnLst>
                <a:cxn ang="0">
                  <a:pos x="0" y="0"/>
                </a:cxn>
                <a:cxn ang="0">
                  <a:pos x="1249825" y="0"/>
                </a:cxn>
                <a:cxn ang="0">
                  <a:pos x="1249825" y="6858000"/>
                </a:cxn>
                <a:cxn ang="0">
                  <a:pos x="1109382" y="6858000"/>
                </a:cxn>
                <a:cxn ang="0">
                  <a:pos x="0" y="0"/>
                </a:cxn>
              </a:cxnLst>
              <a:rect l="T0" t="T1" r="T2" b="T3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79999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Shape 32"/>
            <p:cNvSpPr>
              <a:spLocks noChangeArrowheads="1"/>
            </p:cNvSpPr>
            <p:nvPr/>
          </p:nvSpPr>
          <p:spPr bwMode="auto">
            <a:xfrm>
              <a:off x="10371665" y="3589867"/>
              <a:ext cx="1817159" cy="3268132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sp>
        <p:nvSpPr>
          <p:cNvPr id="33" name="Shape 33"/>
          <p:cNvSpPr txBox="1">
            <a:spLocks noGrp="1"/>
          </p:cNvSpPr>
          <p:nvPr>
            <p:ph type="ctrTitle"/>
          </p:nvPr>
        </p:nvSpPr>
        <p:spPr>
          <a:xfrm>
            <a:off x="1507066" y="2404533"/>
            <a:ext cx="7766936" cy="1646301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indent="0" algn="r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/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ubTitle" idx="1"/>
          </p:nvPr>
        </p:nvSpPr>
        <p:spPr>
          <a:xfrm>
            <a:off x="1507066" y="4050832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indent="0" algn="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/>
            </a:lvl1pPr>
            <a:lvl2pPr marL="457200" marR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/>
            </a:lvl2pPr>
            <a:lvl3pPr marL="914400" marR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/>
            </a:lvl3pPr>
            <a:lvl4pPr marL="1371600" marR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/>
            </a:lvl4pPr>
            <a:lvl5pPr marL="1828800" marR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/>
            </a:lvl5pPr>
            <a:lvl6pPr marL="2286000" marR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/>
            </a:lvl6pPr>
            <a:lvl7pPr marL="2743200" marR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/>
            </a:lvl7pPr>
            <a:lvl8pPr marL="3200400" marR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/>
            </a:lvl8pPr>
            <a:lvl9pPr marL="3657600" marR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None/>
              <a:defRPr/>
            </a:lvl9pPr>
          </a:lstStyle>
          <a:p>
            <a:endParaRPr/>
          </a:p>
        </p:txBody>
      </p:sp>
      <p:sp>
        <p:nvSpPr>
          <p:cNvPr id="15" name="Shape 35"/>
          <p:cNvSpPr txBox="1"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6" name="Shape 36"/>
          <p:cNvSpPr txBox="1"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7" name="Shape 37"/>
          <p:cNvSpPr txBox="1"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77333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1pPr>
            <a:lvl2pPr marL="742950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2pPr>
            <a:lvl3pPr marL="1143000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3pPr>
            <a:lvl4pPr marL="16002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4pPr>
            <a:lvl5pPr marL="20574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5pPr>
            <a:lvl6pPr marL="25146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6pPr>
            <a:lvl7pPr marL="29718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7pPr>
            <a:lvl8pPr marL="3429000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8pPr>
            <a:lvl9pPr marL="3886200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9pPr>
          </a:lstStyle>
          <a:p>
            <a:endParaRPr/>
          </a:p>
        </p:txBody>
      </p:sp>
      <p:sp>
        <p:nvSpPr>
          <p:cNvPr id="4" name="Shape 18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hape 19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hape 20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677335" y="2700866"/>
            <a:ext cx="8596668" cy="18265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3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l" rtl="0">
              <a:buClr>
                <a:srgbClr val="7F7F7F"/>
              </a:buClr>
              <a:buFont typeface="Trebuchet MS"/>
              <a:buNone/>
              <a:defRPr/>
            </a:lvl1pPr>
            <a:lvl2pPr marL="457200" indent="0" rtl="0">
              <a:buClr>
                <a:srgbClr val="888888"/>
              </a:buClr>
              <a:buFont typeface="Trebuchet MS"/>
              <a:buNone/>
              <a:defRPr/>
            </a:lvl2pPr>
            <a:lvl3pPr marL="914400" indent="0" rtl="0">
              <a:buClr>
                <a:srgbClr val="888888"/>
              </a:buClr>
              <a:buFont typeface="Trebuchet MS"/>
              <a:buNone/>
              <a:defRPr/>
            </a:lvl3pPr>
            <a:lvl4pPr marL="1371600" indent="0" rtl="0">
              <a:buClr>
                <a:srgbClr val="888888"/>
              </a:buClr>
              <a:buFont typeface="Trebuchet MS"/>
              <a:buNone/>
              <a:defRPr/>
            </a:lvl4pPr>
            <a:lvl5pPr marL="1828800" indent="0" rtl="0">
              <a:buClr>
                <a:srgbClr val="888888"/>
              </a:buClr>
              <a:buFont typeface="Trebuchet MS"/>
              <a:buNone/>
              <a:defRPr/>
            </a:lvl5pPr>
            <a:lvl6pPr marL="2286000" indent="0" rtl="0">
              <a:buClr>
                <a:srgbClr val="888888"/>
              </a:buClr>
              <a:buFont typeface="Trebuchet MS"/>
              <a:buNone/>
              <a:defRPr/>
            </a:lvl6pPr>
            <a:lvl7pPr marL="2743200" indent="0" rtl="0">
              <a:buClr>
                <a:srgbClr val="888888"/>
              </a:buClr>
              <a:buFont typeface="Trebuchet MS"/>
              <a:buNone/>
              <a:defRPr/>
            </a:lvl7pPr>
            <a:lvl8pPr marL="3200400" indent="0" rtl="0">
              <a:buClr>
                <a:srgbClr val="888888"/>
              </a:buClr>
              <a:buFont typeface="Trebuchet MS"/>
              <a:buNone/>
              <a:defRPr/>
            </a:lvl8pPr>
            <a:lvl9pPr marL="3657600" indent="0" rtl="0">
              <a:buClr>
                <a:srgbClr val="888888"/>
              </a:buClr>
              <a:buFont typeface="Trebuchet MS"/>
              <a:buNone/>
              <a:defRPr/>
            </a:lvl9pPr>
          </a:lstStyle>
          <a:p>
            <a:endParaRPr/>
          </a:p>
        </p:txBody>
      </p:sp>
      <p:sp>
        <p:nvSpPr>
          <p:cNvPr id="4" name="Shape 18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hape 19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hape 20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77333" y="2160589"/>
            <a:ext cx="4184035" cy="388077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1pPr>
            <a:lvl2pPr marL="742950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2pPr>
            <a:lvl3pPr marL="1143000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3pPr>
            <a:lvl4pPr marL="16002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4pPr>
            <a:lvl5pPr marL="20574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5pPr>
            <a:lvl6pPr marL="25146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6pPr>
            <a:lvl7pPr marL="29718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7pPr>
            <a:lvl8pPr marL="3429000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8pPr>
            <a:lvl9pPr marL="3886200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2"/>
          </p:nvPr>
        </p:nvSpPr>
        <p:spPr>
          <a:xfrm>
            <a:off x="5089969" y="2160589"/>
            <a:ext cx="4184033" cy="388077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1pPr>
            <a:lvl2pPr marL="742950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2pPr>
            <a:lvl3pPr marL="1143000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3pPr>
            <a:lvl4pPr marL="16002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4pPr>
            <a:lvl5pPr marL="20574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5pPr>
            <a:lvl6pPr marL="25146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6pPr>
            <a:lvl7pPr marL="29718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7pPr>
            <a:lvl8pPr marL="3429000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8pPr>
            <a:lvl9pPr marL="3886200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9pPr>
          </a:lstStyle>
          <a:p>
            <a:endParaRPr/>
          </a:p>
        </p:txBody>
      </p:sp>
      <p:sp>
        <p:nvSpPr>
          <p:cNvPr id="5" name="Shape 18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hape 19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hape 20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2" cy="57626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 rtl="0">
              <a:buFont typeface="Trebuchet MS"/>
              <a:buNone/>
              <a:defRPr/>
            </a:lvl1pPr>
            <a:lvl2pPr marL="457200" indent="0" rtl="0">
              <a:buFont typeface="Trebuchet MS"/>
              <a:buNone/>
              <a:defRPr/>
            </a:lvl2pPr>
            <a:lvl3pPr marL="914400" indent="0" rtl="0">
              <a:buFont typeface="Trebuchet MS"/>
              <a:buNone/>
              <a:defRPr/>
            </a:lvl3pPr>
            <a:lvl4pPr marL="1371600" indent="0" rtl="0">
              <a:buFont typeface="Trebuchet MS"/>
              <a:buNone/>
              <a:defRPr/>
            </a:lvl4pPr>
            <a:lvl5pPr marL="1828800" indent="0" rtl="0">
              <a:buFont typeface="Trebuchet MS"/>
              <a:buNone/>
              <a:defRPr/>
            </a:lvl5pPr>
            <a:lvl6pPr marL="2286000" indent="0" rtl="0">
              <a:buFont typeface="Trebuchet MS"/>
              <a:buNone/>
              <a:defRPr/>
            </a:lvl6pPr>
            <a:lvl7pPr marL="2743200" indent="0" rtl="0">
              <a:buFont typeface="Trebuchet MS"/>
              <a:buNone/>
              <a:defRPr/>
            </a:lvl7pPr>
            <a:lvl8pPr marL="3200400" indent="0" rtl="0">
              <a:buFont typeface="Trebuchet MS"/>
              <a:buNone/>
              <a:defRPr/>
            </a:lvl8pPr>
            <a:lvl9pPr marL="3657600" indent="0" rtl="0">
              <a:buFont typeface="Trebuchet MS"/>
              <a:buNone/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675745" y="2737244"/>
            <a:ext cx="4185622" cy="330411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1pPr>
            <a:lvl2pPr marL="742950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2pPr>
            <a:lvl3pPr marL="1143000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3pPr>
            <a:lvl4pPr marL="16002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4pPr>
            <a:lvl5pPr marL="20574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5pPr>
            <a:lvl6pPr marL="25146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6pPr>
            <a:lvl7pPr marL="29718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7pPr>
            <a:lvl8pPr marL="3429000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8pPr>
            <a:lvl9pPr marL="3886200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3"/>
          </p:nvPr>
        </p:nvSpPr>
        <p:spPr>
          <a:xfrm>
            <a:off x="5088382" y="2160983"/>
            <a:ext cx="4185617" cy="57626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 rtl="0">
              <a:buFont typeface="Trebuchet MS"/>
              <a:buNone/>
              <a:defRPr/>
            </a:lvl1pPr>
            <a:lvl2pPr marL="457200" indent="0" rtl="0">
              <a:buFont typeface="Trebuchet MS"/>
              <a:buNone/>
              <a:defRPr/>
            </a:lvl2pPr>
            <a:lvl3pPr marL="914400" indent="0" rtl="0">
              <a:buFont typeface="Trebuchet MS"/>
              <a:buNone/>
              <a:defRPr/>
            </a:lvl3pPr>
            <a:lvl4pPr marL="1371600" indent="0" rtl="0">
              <a:buFont typeface="Trebuchet MS"/>
              <a:buNone/>
              <a:defRPr/>
            </a:lvl4pPr>
            <a:lvl5pPr marL="1828800" indent="0" rtl="0">
              <a:buFont typeface="Trebuchet MS"/>
              <a:buNone/>
              <a:defRPr/>
            </a:lvl5pPr>
            <a:lvl6pPr marL="2286000" indent="0" rtl="0">
              <a:buFont typeface="Trebuchet MS"/>
              <a:buNone/>
              <a:defRPr/>
            </a:lvl6pPr>
            <a:lvl7pPr marL="2743200" indent="0" rtl="0">
              <a:buFont typeface="Trebuchet MS"/>
              <a:buNone/>
              <a:defRPr/>
            </a:lvl7pPr>
            <a:lvl8pPr marL="3200400" indent="0" rtl="0">
              <a:buFont typeface="Trebuchet MS"/>
              <a:buNone/>
              <a:defRPr/>
            </a:lvl8pPr>
            <a:lvl9pPr marL="3657600" indent="0" rtl="0">
              <a:buFont typeface="Trebuchet MS"/>
              <a:buNone/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4"/>
          </p:nvPr>
        </p:nvSpPr>
        <p:spPr>
          <a:xfrm>
            <a:off x="5088383" y="2737244"/>
            <a:ext cx="4185616" cy="330411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1pPr>
            <a:lvl2pPr marL="742950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2pPr>
            <a:lvl3pPr marL="1143000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3pPr>
            <a:lvl4pPr marL="16002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4pPr>
            <a:lvl5pPr marL="20574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5pPr>
            <a:lvl6pPr marL="25146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6pPr>
            <a:lvl7pPr marL="29718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7pPr>
            <a:lvl8pPr marL="3429000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8pPr>
            <a:lvl9pPr marL="3886200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9pPr>
          </a:lstStyle>
          <a:p>
            <a:endParaRPr/>
          </a:p>
        </p:txBody>
      </p:sp>
      <p:sp>
        <p:nvSpPr>
          <p:cNvPr id="7" name="Shape 18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hape 19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hape 20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3" name="Shape 18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hape 19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hape 20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8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hape 19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hape 20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677333" y="1498604"/>
            <a:ext cx="3854527" cy="1278465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4760460" y="514924"/>
            <a:ext cx="4513540" cy="55264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1pPr>
            <a:lvl2pPr marL="742950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2pPr>
            <a:lvl3pPr marL="1143000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3pPr>
            <a:lvl4pPr marL="16002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4pPr>
            <a:lvl5pPr marL="20574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5pPr>
            <a:lvl6pPr marL="25146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6pPr>
            <a:lvl7pPr marL="29718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7pPr>
            <a:lvl8pPr marL="3429000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8pPr>
            <a:lvl9pPr marL="3886200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2"/>
          </p:nvPr>
        </p:nvSpPr>
        <p:spPr>
          <a:xfrm>
            <a:off x="677333" y="2777068"/>
            <a:ext cx="3854527" cy="25844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rtl="0">
              <a:buFont typeface="Trebuchet MS"/>
              <a:buNone/>
              <a:defRPr/>
            </a:lvl1pPr>
            <a:lvl2pPr marL="457063" indent="-12562" rtl="0">
              <a:buFont typeface="Trebuchet MS"/>
              <a:buNone/>
              <a:defRPr/>
            </a:lvl2pPr>
            <a:lvl3pPr marL="914126" indent="-12425" rtl="0">
              <a:buFont typeface="Trebuchet MS"/>
              <a:buNone/>
              <a:defRPr/>
            </a:lvl3pPr>
            <a:lvl4pPr marL="1371189" indent="-12288" rtl="0">
              <a:buFont typeface="Trebuchet MS"/>
              <a:buNone/>
              <a:defRPr/>
            </a:lvl4pPr>
            <a:lvl5pPr marL="1828251" indent="-12151" rtl="0">
              <a:buFont typeface="Trebuchet MS"/>
              <a:buNone/>
              <a:defRPr/>
            </a:lvl5pPr>
            <a:lvl6pPr marL="2285314" indent="-12013" rtl="0">
              <a:buFont typeface="Trebuchet MS"/>
              <a:buNone/>
              <a:defRPr/>
            </a:lvl6pPr>
            <a:lvl7pPr marL="2742377" indent="-11876" rtl="0">
              <a:buFont typeface="Trebuchet MS"/>
              <a:buNone/>
              <a:defRPr/>
            </a:lvl7pPr>
            <a:lvl8pPr marL="3199440" indent="-11739" rtl="0">
              <a:buFont typeface="Trebuchet MS"/>
              <a:buNone/>
              <a:defRPr/>
            </a:lvl8pPr>
            <a:lvl9pPr marL="3656503" indent="-11603" rtl="0">
              <a:buFont typeface="Trebuchet MS"/>
              <a:buNone/>
              <a:defRPr/>
            </a:lvl9pPr>
          </a:lstStyle>
          <a:p>
            <a:endParaRPr/>
          </a:p>
        </p:txBody>
      </p:sp>
      <p:sp>
        <p:nvSpPr>
          <p:cNvPr id="5" name="Shape 18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hape 19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hape 20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677333" y="4800600"/>
            <a:ext cx="8596667" cy="5667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3" name="Shape 18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hape 19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hape 20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59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l" rtl="0">
              <a:buClr>
                <a:srgbClr val="3F3F3F"/>
              </a:buClr>
              <a:buFont typeface="Trebuchet MS"/>
              <a:buNone/>
              <a:defRPr/>
            </a:lvl1pPr>
            <a:lvl2pPr marL="457200" indent="0" rtl="0">
              <a:buClr>
                <a:srgbClr val="888888"/>
              </a:buClr>
              <a:buFont typeface="Trebuchet MS"/>
              <a:buNone/>
              <a:defRPr/>
            </a:lvl2pPr>
            <a:lvl3pPr marL="914400" indent="0" rtl="0">
              <a:buClr>
                <a:srgbClr val="888888"/>
              </a:buClr>
              <a:buFont typeface="Trebuchet MS"/>
              <a:buNone/>
              <a:defRPr/>
            </a:lvl3pPr>
            <a:lvl4pPr marL="1371600" indent="0" rtl="0">
              <a:buClr>
                <a:srgbClr val="888888"/>
              </a:buClr>
              <a:buFont typeface="Trebuchet MS"/>
              <a:buNone/>
              <a:defRPr/>
            </a:lvl4pPr>
            <a:lvl5pPr marL="1828800" indent="0" rtl="0">
              <a:buClr>
                <a:srgbClr val="888888"/>
              </a:buClr>
              <a:buFont typeface="Trebuchet MS"/>
              <a:buNone/>
              <a:defRPr/>
            </a:lvl5pPr>
            <a:lvl6pPr marL="2286000" indent="0" rtl="0">
              <a:buClr>
                <a:srgbClr val="888888"/>
              </a:buClr>
              <a:buFont typeface="Trebuchet MS"/>
              <a:buNone/>
              <a:defRPr/>
            </a:lvl6pPr>
            <a:lvl7pPr marL="2743200" indent="0" rtl="0">
              <a:buClr>
                <a:srgbClr val="888888"/>
              </a:buClr>
              <a:buFont typeface="Trebuchet MS"/>
              <a:buNone/>
              <a:defRPr/>
            </a:lvl7pPr>
            <a:lvl8pPr marL="3200400" indent="0" rtl="0">
              <a:buClr>
                <a:srgbClr val="888888"/>
              </a:buClr>
              <a:buFont typeface="Trebuchet MS"/>
              <a:buNone/>
              <a:defRPr/>
            </a:lvl8pPr>
            <a:lvl9pPr marL="3657600" indent="0" rtl="0">
              <a:buClr>
                <a:srgbClr val="888888"/>
              </a:buClr>
              <a:buFont typeface="Trebuchet MS"/>
              <a:buNone/>
              <a:defRPr/>
            </a:lvl9pPr>
          </a:lstStyle>
          <a:p>
            <a:endParaRPr/>
          </a:p>
        </p:txBody>
      </p:sp>
      <p:sp>
        <p:nvSpPr>
          <p:cNvPr id="4" name="Shape 18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hape 19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hape 20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02"/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SzPct val="25000"/>
            </a:pPr>
            <a:r>
              <a:rPr lang="en-US" sz="8000">
                <a:solidFill>
                  <a:srgbClr val="9EDFF5"/>
                </a:solidFill>
              </a:rPr>
              <a:t>“</a:t>
            </a:r>
          </a:p>
        </p:txBody>
      </p:sp>
      <p:sp>
        <p:nvSpPr>
          <p:cNvPr id="6" name="Shape 103"/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SzPct val="25000"/>
            </a:pPr>
            <a:r>
              <a:rPr lang="en-US" sz="8000">
                <a:solidFill>
                  <a:srgbClr val="9EDFF5"/>
                </a:solidFill>
              </a:rPr>
              <a:t>”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931333" y="609600"/>
            <a:ext cx="8094134" cy="302259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1366138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rtl="0">
              <a:buClr>
                <a:srgbClr val="7F7F7F"/>
              </a:buClr>
              <a:buFont typeface="Trebuchet MS"/>
              <a:buNone/>
              <a:defRPr/>
            </a:lvl1pPr>
            <a:lvl2pPr marL="457200" indent="0" rtl="0">
              <a:buFont typeface="Trebuchet MS"/>
              <a:buNone/>
              <a:defRPr/>
            </a:lvl2pPr>
            <a:lvl3pPr marL="914400" indent="0" rtl="0">
              <a:buFont typeface="Trebuchet MS"/>
              <a:buNone/>
              <a:defRPr/>
            </a:lvl3pPr>
            <a:lvl4pPr marL="1371600" indent="0" rtl="0">
              <a:buFont typeface="Trebuchet MS"/>
              <a:buNone/>
              <a:defRPr/>
            </a:lvl4pPr>
            <a:lvl5pPr marL="1828800" indent="0" rtl="0">
              <a:buFont typeface="Trebuchet MS"/>
              <a:buNone/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l" rtl="0">
              <a:buClr>
                <a:srgbClr val="3F3F3F"/>
              </a:buClr>
              <a:buFont typeface="Trebuchet MS"/>
              <a:buNone/>
              <a:defRPr/>
            </a:lvl1pPr>
            <a:lvl2pPr marL="457200" indent="0" rtl="0">
              <a:buClr>
                <a:srgbClr val="888888"/>
              </a:buClr>
              <a:buFont typeface="Trebuchet MS"/>
              <a:buNone/>
              <a:defRPr/>
            </a:lvl2pPr>
            <a:lvl3pPr marL="914400" indent="0" rtl="0">
              <a:buClr>
                <a:srgbClr val="888888"/>
              </a:buClr>
              <a:buFont typeface="Trebuchet MS"/>
              <a:buNone/>
              <a:defRPr/>
            </a:lvl3pPr>
            <a:lvl4pPr marL="1371600" indent="0" rtl="0">
              <a:buClr>
                <a:srgbClr val="888888"/>
              </a:buClr>
              <a:buFont typeface="Trebuchet MS"/>
              <a:buNone/>
              <a:defRPr/>
            </a:lvl4pPr>
            <a:lvl5pPr marL="1828800" indent="0" rtl="0">
              <a:buClr>
                <a:srgbClr val="888888"/>
              </a:buClr>
              <a:buFont typeface="Trebuchet MS"/>
              <a:buNone/>
              <a:defRPr/>
            </a:lvl5pPr>
            <a:lvl6pPr marL="2286000" indent="0" rtl="0">
              <a:buClr>
                <a:srgbClr val="888888"/>
              </a:buClr>
              <a:buFont typeface="Trebuchet MS"/>
              <a:buNone/>
              <a:defRPr/>
            </a:lvl6pPr>
            <a:lvl7pPr marL="2743200" indent="0" rtl="0">
              <a:buClr>
                <a:srgbClr val="888888"/>
              </a:buClr>
              <a:buFont typeface="Trebuchet MS"/>
              <a:buNone/>
              <a:defRPr/>
            </a:lvl7pPr>
            <a:lvl8pPr marL="3200400" indent="0" rtl="0">
              <a:buClr>
                <a:srgbClr val="888888"/>
              </a:buClr>
              <a:buFont typeface="Trebuchet MS"/>
              <a:buNone/>
              <a:defRPr/>
            </a:lvl8pPr>
            <a:lvl9pPr marL="3657600" indent="0" rtl="0">
              <a:buClr>
                <a:srgbClr val="888888"/>
              </a:buClr>
              <a:buFont typeface="Trebuchet MS"/>
              <a:buNone/>
              <a:defRPr/>
            </a:lvl9pPr>
          </a:lstStyle>
          <a:p>
            <a:endParaRPr/>
          </a:p>
        </p:txBody>
      </p:sp>
      <p:sp>
        <p:nvSpPr>
          <p:cNvPr id="7" name="Shape 99"/>
          <p:cNvSpPr txBox="1"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hape 100"/>
          <p:cNvSpPr txBox="1"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hape 101"/>
          <p:cNvSpPr txBox="1"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5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algn="l"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l" rtl="0">
              <a:buClr>
                <a:srgbClr val="3F3F3F"/>
              </a:buClr>
              <a:buFont typeface="Trebuchet MS"/>
              <a:buNone/>
              <a:defRPr/>
            </a:lvl1pPr>
            <a:lvl2pPr marL="457200" indent="0" rtl="0">
              <a:buClr>
                <a:srgbClr val="888888"/>
              </a:buClr>
              <a:buFont typeface="Trebuchet MS"/>
              <a:buNone/>
              <a:defRPr/>
            </a:lvl2pPr>
            <a:lvl3pPr marL="914400" indent="0" rtl="0">
              <a:buClr>
                <a:srgbClr val="888888"/>
              </a:buClr>
              <a:buFont typeface="Trebuchet MS"/>
              <a:buNone/>
              <a:defRPr/>
            </a:lvl3pPr>
            <a:lvl4pPr marL="1371600" indent="0" rtl="0">
              <a:buClr>
                <a:srgbClr val="888888"/>
              </a:buClr>
              <a:buFont typeface="Trebuchet MS"/>
              <a:buNone/>
              <a:defRPr/>
            </a:lvl4pPr>
            <a:lvl5pPr marL="1828800" indent="0" rtl="0">
              <a:buClr>
                <a:srgbClr val="888888"/>
              </a:buClr>
              <a:buFont typeface="Trebuchet MS"/>
              <a:buNone/>
              <a:defRPr/>
            </a:lvl5pPr>
            <a:lvl6pPr marL="2286000" indent="0" rtl="0">
              <a:buClr>
                <a:srgbClr val="888888"/>
              </a:buClr>
              <a:buFont typeface="Trebuchet MS"/>
              <a:buNone/>
              <a:defRPr/>
            </a:lvl6pPr>
            <a:lvl7pPr marL="2743200" indent="0" rtl="0">
              <a:buClr>
                <a:srgbClr val="888888"/>
              </a:buClr>
              <a:buFont typeface="Trebuchet MS"/>
              <a:buNone/>
              <a:defRPr/>
            </a:lvl7pPr>
            <a:lvl8pPr marL="3200400" indent="0" rtl="0">
              <a:buClr>
                <a:srgbClr val="888888"/>
              </a:buClr>
              <a:buFont typeface="Trebuchet MS"/>
              <a:buNone/>
              <a:defRPr/>
            </a:lvl8pPr>
            <a:lvl9pPr marL="3657600" indent="0" rtl="0">
              <a:buClr>
                <a:srgbClr val="888888"/>
              </a:buClr>
              <a:buFont typeface="Trebuchet MS"/>
              <a:buNone/>
              <a:defRPr/>
            </a:lvl9pPr>
          </a:lstStyle>
          <a:p>
            <a:endParaRPr/>
          </a:p>
        </p:txBody>
      </p:sp>
      <p:sp>
        <p:nvSpPr>
          <p:cNvPr id="4" name="Shape 18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hape 19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hape 20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Name Card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17"/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SzPct val="25000"/>
            </a:pPr>
            <a:r>
              <a:rPr lang="en-US" sz="8000">
                <a:solidFill>
                  <a:srgbClr val="9EDFF5"/>
                </a:solidFill>
              </a:rPr>
              <a:t>“</a:t>
            </a:r>
          </a:p>
        </p:txBody>
      </p:sp>
      <p:sp>
        <p:nvSpPr>
          <p:cNvPr id="6" name="Shape 118"/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SzPct val="25000"/>
            </a:pPr>
            <a:r>
              <a:rPr lang="en-US" sz="8000">
                <a:solidFill>
                  <a:srgbClr val="9EDFF5"/>
                </a:solidFill>
              </a:rPr>
              <a:t>”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931333" y="609600"/>
            <a:ext cx="8094134" cy="302259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77331" y="4013200"/>
            <a:ext cx="8596668" cy="51424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 rtl="0">
              <a:buClr>
                <a:srgbClr val="3F3F3F"/>
              </a:buClr>
              <a:buFont typeface="Trebuchet MS"/>
              <a:buNone/>
              <a:defRPr/>
            </a:lvl1pPr>
            <a:lvl2pPr marL="457200" indent="0" rtl="0">
              <a:buFont typeface="Trebuchet MS"/>
              <a:buNone/>
              <a:defRPr/>
            </a:lvl2pPr>
            <a:lvl3pPr marL="914400" indent="0" rtl="0">
              <a:buFont typeface="Trebuchet MS"/>
              <a:buNone/>
              <a:defRPr/>
            </a:lvl3pPr>
            <a:lvl4pPr marL="1371600" indent="0" rtl="0">
              <a:buFont typeface="Trebuchet MS"/>
              <a:buNone/>
              <a:defRPr/>
            </a:lvl4pPr>
            <a:lvl5pPr marL="1828800" indent="0" rtl="0">
              <a:buFont typeface="Trebuchet MS"/>
              <a:buNone/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l" rtl="0">
              <a:buClr>
                <a:srgbClr val="7F7F7F"/>
              </a:buClr>
              <a:buFont typeface="Trebuchet MS"/>
              <a:buNone/>
              <a:defRPr/>
            </a:lvl1pPr>
            <a:lvl2pPr marL="457200" indent="0" rtl="0">
              <a:buClr>
                <a:srgbClr val="888888"/>
              </a:buClr>
              <a:buFont typeface="Trebuchet MS"/>
              <a:buNone/>
              <a:defRPr/>
            </a:lvl2pPr>
            <a:lvl3pPr marL="914400" indent="0" rtl="0">
              <a:buClr>
                <a:srgbClr val="888888"/>
              </a:buClr>
              <a:buFont typeface="Trebuchet MS"/>
              <a:buNone/>
              <a:defRPr/>
            </a:lvl3pPr>
            <a:lvl4pPr marL="1371600" indent="0" rtl="0">
              <a:buClr>
                <a:srgbClr val="888888"/>
              </a:buClr>
              <a:buFont typeface="Trebuchet MS"/>
              <a:buNone/>
              <a:defRPr/>
            </a:lvl4pPr>
            <a:lvl5pPr marL="1828800" indent="0" rtl="0">
              <a:buClr>
                <a:srgbClr val="888888"/>
              </a:buClr>
              <a:buFont typeface="Trebuchet MS"/>
              <a:buNone/>
              <a:defRPr/>
            </a:lvl5pPr>
            <a:lvl6pPr marL="2286000" indent="0" rtl="0">
              <a:buClr>
                <a:srgbClr val="888888"/>
              </a:buClr>
              <a:buFont typeface="Trebuchet MS"/>
              <a:buNone/>
              <a:defRPr/>
            </a:lvl6pPr>
            <a:lvl7pPr marL="2743200" indent="0" rtl="0">
              <a:buClr>
                <a:srgbClr val="888888"/>
              </a:buClr>
              <a:buFont typeface="Trebuchet MS"/>
              <a:buNone/>
              <a:defRPr/>
            </a:lvl7pPr>
            <a:lvl8pPr marL="3200400" indent="0" rtl="0">
              <a:buClr>
                <a:srgbClr val="888888"/>
              </a:buClr>
              <a:buFont typeface="Trebuchet MS"/>
              <a:buNone/>
              <a:defRPr/>
            </a:lvl8pPr>
            <a:lvl9pPr marL="3657600" indent="0" rtl="0">
              <a:buClr>
                <a:srgbClr val="888888"/>
              </a:buClr>
              <a:buFont typeface="Trebuchet MS"/>
              <a:buNone/>
              <a:defRPr/>
            </a:lvl9pPr>
          </a:lstStyle>
          <a:p>
            <a:endParaRPr/>
          </a:p>
        </p:txBody>
      </p:sp>
      <p:sp>
        <p:nvSpPr>
          <p:cNvPr id="7" name="Shape 114"/>
          <p:cNvSpPr txBox="1"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hape 115"/>
          <p:cNvSpPr txBox="1"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hape 116"/>
          <p:cNvSpPr txBox="1"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e or False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2" cy="302259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77331" y="4013200"/>
            <a:ext cx="8596668" cy="51424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indent="0" rtl="0">
              <a:buClr>
                <a:schemeClr val="accent1"/>
              </a:buClr>
              <a:buFont typeface="Trebuchet MS"/>
              <a:buNone/>
              <a:defRPr/>
            </a:lvl1pPr>
            <a:lvl2pPr marL="457200" indent="0" rtl="0">
              <a:buFont typeface="Trebuchet MS"/>
              <a:buNone/>
              <a:defRPr/>
            </a:lvl2pPr>
            <a:lvl3pPr marL="914400" indent="0" rtl="0">
              <a:buFont typeface="Trebuchet MS"/>
              <a:buNone/>
              <a:defRPr/>
            </a:lvl3pPr>
            <a:lvl4pPr marL="1371600" indent="0" rtl="0">
              <a:buFont typeface="Trebuchet MS"/>
              <a:buNone/>
              <a:defRPr/>
            </a:lvl4pPr>
            <a:lvl5pPr marL="1828800" indent="0" rtl="0">
              <a:buFont typeface="Trebuchet MS"/>
              <a:buNone/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l" rtl="0">
              <a:buClr>
                <a:srgbClr val="7F7F7F"/>
              </a:buClr>
              <a:buFont typeface="Trebuchet MS"/>
              <a:buNone/>
              <a:defRPr/>
            </a:lvl1pPr>
            <a:lvl2pPr marL="457200" indent="0" rtl="0">
              <a:buClr>
                <a:srgbClr val="888888"/>
              </a:buClr>
              <a:buFont typeface="Trebuchet MS"/>
              <a:buNone/>
              <a:defRPr/>
            </a:lvl2pPr>
            <a:lvl3pPr marL="914400" indent="0" rtl="0">
              <a:buClr>
                <a:srgbClr val="888888"/>
              </a:buClr>
              <a:buFont typeface="Trebuchet MS"/>
              <a:buNone/>
              <a:defRPr/>
            </a:lvl3pPr>
            <a:lvl4pPr marL="1371600" indent="0" rtl="0">
              <a:buClr>
                <a:srgbClr val="888888"/>
              </a:buClr>
              <a:buFont typeface="Trebuchet MS"/>
              <a:buNone/>
              <a:defRPr/>
            </a:lvl4pPr>
            <a:lvl5pPr marL="1828800" indent="0" rtl="0">
              <a:buClr>
                <a:srgbClr val="888888"/>
              </a:buClr>
              <a:buFont typeface="Trebuchet MS"/>
              <a:buNone/>
              <a:defRPr/>
            </a:lvl5pPr>
            <a:lvl6pPr marL="2286000" indent="0" rtl="0">
              <a:buClr>
                <a:srgbClr val="888888"/>
              </a:buClr>
              <a:buFont typeface="Trebuchet MS"/>
              <a:buNone/>
              <a:defRPr/>
            </a:lvl6pPr>
            <a:lvl7pPr marL="2743200" indent="0" rtl="0">
              <a:buClr>
                <a:srgbClr val="888888"/>
              </a:buClr>
              <a:buFont typeface="Trebuchet MS"/>
              <a:buNone/>
              <a:defRPr/>
            </a:lvl7pPr>
            <a:lvl8pPr marL="3200400" indent="0" rtl="0">
              <a:buClr>
                <a:srgbClr val="888888"/>
              </a:buClr>
              <a:buFont typeface="Trebuchet MS"/>
              <a:buNone/>
              <a:defRPr/>
            </a:lvl8pPr>
            <a:lvl9pPr marL="3657600" indent="0" rtl="0">
              <a:buClr>
                <a:srgbClr val="888888"/>
              </a:buClr>
              <a:buFont typeface="Trebuchet MS"/>
              <a:buNone/>
              <a:defRPr/>
            </a:lvl9pPr>
          </a:lstStyle>
          <a:p>
            <a:endParaRPr/>
          </a:p>
        </p:txBody>
      </p:sp>
      <p:sp>
        <p:nvSpPr>
          <p:cNvPr id="5" name="Shape 18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hape 19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hape 20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1pPr>
            <a:lvl2pPr marL="742950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2pPr>
            <a:lvl3pPr marL="1143000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3pPr>
            <a:lvl4pPr marL="16002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4pPr>
            <a:lvl5pPr marL="20574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5pPr>
            <a:lvl6pPr marL="25146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6pPr>
            <a:lvl7pPr marL="29718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7pPr>
            <a:lvl8pPr marL="3429000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8pPr>
            <a:lvl9pPr marL="3886200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9pPr>
          </a:lstStyle>
          <a:p>
            <a:endParaRPr/>
          </a:p>
        </p:txBody>
      </p:sp>
      <p:sp>
        <p:nvSpPr>
          <p:cNvPr id="4" name="Shape 18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hape 19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hape 20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 rot="5400000">
            <a:off x="5994318" y="2582952"/>
            <a:ext cx="5251450" cy="130474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49" cy="706014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1pPr>
            <a:lvl2pPr marL="742950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2pPr>
            <a:lvl3pPr marL="1143000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3pPr>
            <a:lvl4pPr marL="16002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4pPr>
            <a:lvl5pPr marL="20574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5pPr>
            <a:lvl6pPr marL="25146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6pPr>
            <a:lvl7pPr marL="2971800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7pPr>
            <a:lvl8pPr marL="3429000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8pPr>
            <a:lvl9pPr marL="3886200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Trebuchet MS"/>
              <a:buChar char=""/>
              <a:defRPr/>
            </a:lvl9pPr>
          </a:lstStyle>
          <a:p>
            <a:endParaRPr/>
          </a:p>
        </p:txBody>
      </p:sp>
      <p:sp>
        <p:nvSpPr>
          <p:cNvPr id="4" name="Shape 18"/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hape 19"/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hape 20"/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Shape 5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6"/>
            <a:chExt cx="12192000" cy="6866467"/>
          </a:xfrm>
        </p:grpSpPr>
        <p:cxnSp>
          <p:nvCxnSpPr>
            <p:cNvPr id="1032" name="Shape 6"/>
            <p:cNvCxnSpPr>
              <a:cxnSpLocks noChangeShapeType="1"/>
            </p:cNvCxnSpPr>
            <p:nvPr/>
          </p:nvCxnSpPr>
          <p:spPr bwMode="auto">
            <a:xfrm>
              <a:off x="9371011" y="0"/>
              <a:ext cx="1219199" cy="6858000"/>
            </a:xfrm>
            <a:prstGeom prst="straightConnector1">
              <a:avLst/>
            </a:prstGeom>
            <a:noFill/>
            <a:ln w="9525">
              <a:solidFill>
                <a:schemeClr val="accent1">
                  <a:alpha val="69803"/>
                </a:schemeClr>
              </a:solidFill>
              <a:round/>
              <a:headEnd/>
              <a:tailEnd/>
            </a:ln>
          </p:spPr>
        </p:cxnSp>
        <p:cxnSp>
          <p:nvCxnSpPr>
            <p:cNvPr id="1033" name="Shape 7"/>
            <p:cNvCxnSpPr>
              <a:cxnSpLocks noChangeShapeType="1"/>
            </p:cNvCxnSpPr>
            <p:nvPr/>
          </p:nvCxnSpPr>
          <p:spPr bwMode="auto">
            <a:xfrm flipH="1">
              <a:off x="7425266" y="3681412"/>
              <a:ext cx="4763558" cy="3176586"/>
            </a:xfrm>
            <a:prstGeom prst="straightConnector1">
              <a:avLst/>
            </a:prstGeom>
            <a:noFill/>
            <a:ln w="9525">
              <a:solidFill>
                <a:schemeClr val="accent1">
                  <a:alpha val="69803"/>
                </a:schemeClr>
              </a:solidFill>
              <a:round/>
              <a:headEnd/>
              <a:tailEnd/>
            </a:ln>
          </p:spPr>
        </p:cxnSp>
        <p:sp>
          <p:nvSpPr>
            <p:cNvPr id="1034" name="Shape 8"/>
            <p:cNvSpPr>
              <a:spLocks/>
            </p:cNvSpPr>
            <p:nvPr/>
          </p:nvSpPr>
          <p:spPr bwMode="auto">
            <a:xfrm>
              <a:off x="9181475" y="-8466"/>
              <a:ext cx="3007348" cy="6866466"/>
            </a:xfrm>
            <a:custGeom>
              <a:avLst/>
              <a:gdLst>
                <a:gd name="T0" fmla="*/ 0 w 3007349"/>
                <a:gd name="T1" fmla="*/ 0 h 6866467"/>
                <a:gd name="T2" fmla="*/ 3007349 w 3007349"/>
                <a:gd name="T3" fmla="*/ 6866467 h 6866467"/>
              </a:gdLst>
              <a:ahLst/>
              <a:cxnLst>
                <a:cxn ang="0">
                  <a:pos x="2045532" y="0"/>
                </a:cxn>
                <a:cxn ang="0">
                  <a:pos x="3007349" y="0"/>
                </a:cxn>
                <a:cxn ang="0">
                  <a:pos x="3007349" y="6866467"/>
                </a:cxn>
                <a:cxn ang="0">
                  <a:pos x="0" y="6866467"/>
                </a:cxn>
                <a:cxn ang="0">
                  <a:pos x="2045532" y="0"/>
                </a:cxn>
              </a:cxnLst>
              <a:rect l="T0" t="T1" r="T2" b="T3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Shape 9"/>
            <p:cNvSpPr>
              <a:spLocks/>
            </p:cNvSpPr>
            <p:nvPr/>
          </p:nvSpPr>
          <p:spPr bwMode="auto">
            <a:xfrm>
              <a:off x="9603442" y="-8466"/>
              <a:ext cx="2588558" cy="6866466"/>
            </a:xfrm>
            <a:custGeom>
              <a:avLst/>
              <a:gdLst>
                <a:gd name="T0" fmla="*/ 0 w 2573311"/>
                <a:gd name="T1" fmla="*/ 0 h 6866467"/>
                <a:gd name="T2" fmla="*/ 2573311 w 2573311"/>
                <a:gd name="T3" fmla="*/ 6866467 h 6866467"/>
              </a:gdLst>
              <a:ahLst/>
              <a:cxnLst>
                <a:cxn ang="0">
                  <a:pos x="0" y="0"/>
                </a:cxn>
                <a:cxn ang="0">
                  <a:pos x="2573311" y="0"/>
                </a:cxn>
                <a:cxn ang="0">
                  <a:pos x="2573311" y="6866467"/>
                </a:cxn>
                <a:cxn ang="0">
                  <a:pos x="1202336" y="6866467"/>
                </a:cxn>
                <a:cxn ang="0">
                  <a:pos x="0" y="0"/>
                </a:cxn>
              </a:cxnLst>
              <a:rect l="T0" t="T1" r="T2" b="T3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Shape 10"/>
            <p:cNvSpPr>
              <a:spLocks noChangeArrowheads="1"/>
            </p:cNvSpPr>
            <p:nvPr/>
          </p:nvSpPr>
          <p:spPr bwMode="auto">
            <a:xfrm>
              <a:off x="8932332" y="3048000"/>
              <a:ext cx="3259667" cy="3809999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37" name="Shape 11"/>
            <p:cNvSpPr>
              <a:spLocks/>
            </p:cNvSpPr>
            <p:nvPr/>
          </p:nvSpPr>
          <p:spPr bwMode="auto">
            <a:xfrm>
              <a:off x="9334500" y="-8466"/>
              <a:ext cx="2854325" cy="6866466"/>
            </a:xfrm>
            <a:custGeom>
              <a:avLst/>
              <a:gdLst>
                <a:gd name="T0" fmla="*/ 0 w 2858013"/>
                <a:gd name="T1" fmla="*/ 0 h 6866467"/>
                <a:gd name="T2" fmla="*/ 2858013 w 2858013"/>
                <a:gd name="T3" fmla="*/ 6866467 h 6866467"/>
              </a:gdLst>
              <a:ahLst/>
              <a:cxnLst>
                <a:cxn ang="0">
                  <a:pos x="0" y="0"/>
                </a:cxn>
                <a:cxn ang="0">
                  <a:pos x="2858013" y="0"/>
                </a:cxn>
                <a:cxn ang="0">
                  <a:pos x="2858013" y="6866467"/>
                </a:cxn>
                <a:cxn ang="0">
                  <a:pos x="2473942" y="6866467"/>
                </a:cxn>
                <a:cxn ang="0">
                  <a:pos x="0" y="0"/>
                </a:cxn>
              </a:cxnLst>
              <a:rect l="T0" t="T1" r="T2" b="T3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803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Shape 12"/>
            <p:cNvSpPr>
              <a:spLocks/>
            </p:cNvSpPr>
            <p:nvPr/>
          </p:nvSpPr>
          <p:spPr bwMode="auto">
            <a:xfrm>
              <a:off x="10898729" y="-8466"/>
              <a:ext cx="1290093" cy="6866467"/>
            </a:xfrm>
            <a:custGeom>
              <a:avLst/>
              <a:gdLst>
                <a:gd name="T0" fmla="*/ 0 w 1290094"/>
                <a:gd name="T1" fmla="*/ 0 h 6858000"/>
                <a:gd name="T2" fmla="*/ 1290094 w 1290094"/>
                <a:gd name="T3" fmla="*/ 6858000 h 6858000"/>
              </a:gdLst>
              <a:ahLst/>
              <a:cxnLst>
                <a:cxn ang="0">
                  <a:pos x="1019735" y="0"/>
                </a:cxn>
                <a:cxn ang="0">
                  <a:pos x="1290094" y="0"/>
                </a:cxn>
                <a:cxn ang="0">
                  <a:pos x="1290094" y="6858000"/>
                </a:cxn>
                <a:cxn ang="0">
                  <a:pos x="0" y="6858000"/>
                </a:cxn>
                <a:cxn ang="0">
                  <a:pos x="1019735" y="0"/>
                </a:cxn>
              </a:cxnLst>
              <a:rect l="T0" t="T1" r="T2" b="T3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Shape 13"/>
            <p:cNvSpPr>
              <a:spLocks/>
            </p:cNvSpPr>
            <p:nvPr/>
          </p:nvSpPr>
          <p:spPr bwMode="auto">
            <a:xfrm>
              <a:off x="10938999" y="-8466"/>
              <a:ext cx="1249824" cy="6866467"/>
            </a:xfrm>
            <a:custGeom>
              <a:avLst/>
              <a:gdLst>
                <a:gd name="T0" fmla="*/ 0 w 1249825"/>
                <a:gd name="T1" fmla="*/ 0 h 6858000"/>
                <a:gd name="T2" fmla="*/ 1249825 w 1249825"/>
                <a:gd name="T3" fmla="*/ 6858000 h 6858000"/>
              </a:gdLst>
              <a:ahLst/>
              <a:cxnLst>
                <a:cxn ang="0">
                  <a:pos x="0" y="0"/>
                </a:cxn>
                <a:cxn ang="0">
                  <a:pos x="1249825" y="0"/>
                </a:cxn>
                <a:cxn ang="0">
                  <a:pos x="1249825" y="6858000"/>
                </a:cxn>
                <a:cxn ang="0">
                  <a:pos x="1109382" y="6858000"/>
                </a:cxn>
                <a:cxn ang="0">
                  <a:pos x="0" y="0"/>
                </a:cxn>
              </a:cxnLst>
              <a:rect l="T0" t="T1" r="T2" b="T3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79999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Shape 14"/>
            <p:cNvSpPr>
              <a:spLocks noChangeArrowheads="1"/>
            </p:cNvSpPr>
            <p:nvPr/>
          </p:nvSpPr>
          <p:spPr bwMode="auto">
            <a:xfrm>
              <a:off x="10371665" y="3589867"/>
              <a:ext cx="1817159" cy="3268132"/>
            </a:xfrm>
            <a:prstGeom prst="triangle">
              <a:avLst>
                <a:gd name="adj" fmla="val 100000"/>
              </a:avLst>
            </a:prstGeom>
            <a:solidFill>
              <a:srgbClr val="16B0E3">
                <a:alpha val="6588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041" name="Shape 15"/>
            <p:cNvSpPr>
              <a:spLocks noChangeArrowheads="1"/>
            </p:cNvSpPr>
            <p:nvPr/>
          </p:nvSpPr>
          <p:spPr bwMode="auto">
            <a:xfrm>
              <a:off x="0" y="4013200"/>
              <a:ext cx="448732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69803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sp>
        <p:nvSpPr>
          <p:cNvPr id="1027" name="Shape 16"/>
          <p:cNvSpPr txBox="1"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>
              <a:sym typeface="Arial" charset="0"/>
            </a:endParaRPr>
          </a:p>
        </p:txBody>
      </p:sp>
      <p:sp>
        <p:nvSpPr>
          <p:cNvPr id="1028" name="Shape 17"/>
          <p:cNvSpPr txBox="1"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>
              <a:sym typeface="Arial" charset="0"/>
            </a:endParaRPr>
          </a:p>
        </p:txBody>
      </p:sp>
      <p:sp>
        <p:nvSpPr>
          <p:cNvPr id="1029" name="Shape 18"/>
          <p:cNvSpPr txBox="1">
            <a:spLocks noGrp="1"/>
          </p:cNvSpPr>
          <p:nvPr>
            <p:ph type="dt" idx="10"/>
          </p:nvPr>
        </p:nvSpPr>
        <p:spPr bwMode="auto">
          <a:xfrm>
            <a:off x="7205663" y="6042025"/>
            <a:ext cx="9112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030" name="Shape 19"/>
          <p:cNvSpPr txBox="1">
            <a:spLocks noGrp="1"/>
          </p:cNvSpPr>
          <p:nvPr>
            <p:ph type="ftr" idx="11"/>
          </p:nvPr>
        </p:nvSpPr>
        <p:spPr bwMode="auto">
          <a:xfrm>
            <a:off x="677863" y="6042025"/>
            <a:ext cx="62976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31" name="Shape 20"/>
          <p:cNvSpPr txBox="1">
            <a:spLocks noGrp="1"/>
          </p:cNvSpPr>
          <p:nvPr>
            <p:ph type="sldNum" idx="12"/>
          </p:nvPr>
        </p:nvSpPr>
        <p:spPr bwMode="auto">
          <a:xfrm>
            <a:off x="8589963" y="6042025"/>
            <a:ext cx="6842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82" r:id="rId11"/>
    <p:sldLayoutId id="2147483677" r:id="rId12"/>
    <p:sldLayoutId id="2147483683" r:id="rId13"/>
    <p:sldLayoutId id="2147483678" r:id="rId14"/>
    <p:sldLayoutId id="2147483679" r:id="rId15"/>
    <p:sldLayoutId id="2147483680" r:id="rId1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9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77863" y="2160588"/>
            <a:ext cx="8596312" cy="3216275"/>
          </a:xfrm>
        </p:spPr>
        <p:txBody>
          <a:bodyPr tIns="45700" bIns="45700">
            <a:noAutofit/>
          </a:bodyPr>
          <a:lstStyle/>
          <a:p>
            <a:pPr indent="-342900" eaLnBrk="1" hangingPunct="1">
              <a:spcAft>
                <a:spcPct val="0"/>
              </a:spcAft>
              <a:buSzPct val="25000"/>
              <a:buFont typeface="Trebuchet MS" pitchFamily="34" charset="0"/>
              <a:buNone/>
            </a:pPr>
            <a:r>
              <a:rPr lang="en-US" sz="1800" b="1" dirty="0" smtClean="0">
                <a:solidFill>
                  <a:srgbClr val="72A528"/>
                </a:solidFill>
                <a:latin typeface="Trebuchet MS" pitchFamily="34" charset="0"/>
                <a:cs typeface="Arial" charset="0"/>
                <a:sym typeface="Trebuchet MS" pitchFamily="34" charset="0"/>
              </a:rPr>
              <a:t>
</a:t>
            </a:r>
          </a:p>
          <a:p>
            <a:pPr indent="-342900" eaLnBrk="1" hangingPunct="1">
              <a:spcAft>
                <a:spcPct val="0"/>
              </a:spcAft>
              <a:buFont typeface="Trebuchet MS" pitchFamily="34" charset="0"/>
              <a:buChar char=""/>
            </a:pPr>
            <a:endParaRPr lang="en-US" sz="1800" b="1" dirty="0" smtClean="0">
              <a:solidFill>
                <a:srgbClr val="72A528"/>
              </a:solidFill>
              <a:latin typeface="Trebuchet MS" pitchFamily="34" charset="0"/>
              <a:cs typeface="Arial" charset="0"/>
              <a:sym typeface="Trebuchet MS" pitchFamily="34" charset="0"/>
            </a:endParaRPr>
          </a:p>
          <a:p>
            <a:pPr indent="-342900" algn="ctr" eaLnBrk="1" hangingPunct="1">
              <a:spcAft>
                <a:spcPct val="0"/>
              </a:spcAft>
              <a:buSzPct val="25000"/>
              <a:buFont typeface="Trebuchet MS" pitchFamily="34" charset="0"/>
              <a:buNone/>
            </a:pPr>
            <a:r>
              <a:rPr lang="lt-LT" sz="2400" b="1" dirty="0" smtClean="0">
                <a:solidFill>
                  <a:srgbClr val="72A528"/>
                </a:solidFill>
                <a:latin typeface="Trebuchet MS" pitchFamily="34" charset="0"/>
                <a:cs typeface="Arial" charset="0"/>
                <a:sym typeface="Trebuchet MS" pitchFamily="34" charset="0"/>
              </a:rPr>
              <a:t>Debesų kompiuterijos klasterio pridėtinė vertė informacinėms ir komunikacinėms technologijoms</a:t>
            </a:r>
          </a:p>
          <a:p>
            <a:pPr indent="-342900" algn="ctr" eaLnBrk="1" hangingPunct="1">
              <a:spcAft>
                <a:spcPct val="0"/>
              </a:spcAft>
              <a:buSzPct val="25000"/>
              <a:buFont typeface="Trebuchet MS" pitchFamily="34" charset="0"/>
              <a:buNone/>
            </a:pPr>
            <a:r>
              <a:rPr lang="lt-LT" sz="1800" b="1" dirty="0" smtClean="0">
                <a:solidFill>
                  <a:srgbClr val="72A528"/>
                </a:solidFill>
                <a:latin typeface="Trebuchet MS" pitchFamily="34" charset="0"/>
                <a:cs typeface="Arial" charset="0"/>
                <a:sym typeface="Trebuchet MS" pitchFamily="34" charset="0"/>
              </a:rPr>
              <a:t>Aurimas Matulis</a:t>
            </a:r>
            <a:endParaRPr lang="en-US" sz="1800" b="1" dirty="0" smtClean="0">
              <a:solidFill>
                <a:srgbClr val="72A528"/>
              </a:solidFill>
              <a:latin typeface="Trebuchet MS" pitchFamily="34" charset="0"/>
              <a:cs typeface="Arial" charset="0"/>
              <a:sym typeface="Trebuchet MS" pitchFamily="34" charset="0"/>
            </a:endParaRPr>
          </a:p>
          <a:p>
            <a:pPr indent="-342900" algn="ctr" eaLnBrk="1" hangingPunct="1">
              <a:spcAft>
                <a:spcPct val="0"/>
              </a:spcAft>
              <a:buSzPct val="25000"/>
              <a:buFont typeface="Trebuchet MS" pitchFamily="34" charset="0"/>
              <a:buNone/>
            </a:pPr>
            <a:r>
              <a:rPr lang="en-GB" sz="1800" dirty="0" smtClean="0">
                <a:solidFill>
                  <a:srgbClr val="72A528"/>
                </a:solidFill>
                <a:latin typeface="Trebuchet MS" pitchFamily="34" charset="0"/>
                <a:cs typeface="Arial" charset="0"/>
                <a:sym typeface="Trebuchet MS" pitchFamily="34" charset="0"/>
              </a:rPr>
              <a:t>2014-</a:t>
            </a:r>
            <a:r>
              <a:rPr lang="lt-LT" sz="1800" dirty="0" smtClean="0">
                <a:solidFill>
                  <a:srgbClr val="72A528"/>
                </a:solidFill>
                <a:latin typeface="Trebuchet MS" pitchFamily="34" charset="0"/>
                <a:cs typeface="Arial" charset="0"/>
                <a:sym typeface="Trebuchet MS" pitchFamily="34" charset="0"/>
              </a:rPr>
              <a:t>11-27</a:t>
            </a:r>
            <a:endParaRPr lang="en-US" sz="1800" dirty="0" smtClean="0">
              <a:solidFill>
                <a:srgbClr val="72A528"/>
              </a:solidFill>
              <a:latin typeface="Trebuchet MS" pitchFamily="34" charset="0"/>
              <a:cs typeface="Arial" charset="0"/>
              <a:sym typeface="Trebuchet MS" pitchFamily="34" charset="0"/>
            </a:endParaRPr>
          </a:p>
          <a:p>
            <a:pPr indent="-342900" eaLnBrk="1" hangingPunct="1">
              <a:spcAft>
                <a:spcPct val="0"/>
              </a:spcAft>
              <a:buFont typeface="Trebuchet MS" pitchFamily="34" charset="0"/>
              <a:buChar char=""/>
            </a:pPr>
            <a:endParaRPr lang="en-US" sz="1800" dirty="0" smtClean="0">
              <a:solidFill>
                <a:srgbClr val="72A528"/>
              </a:solidFill>
              <a:latin typeface="Trebuchet MS" pitchFamily="34" charset="0"/>
              <a:cs typeface="Arial" charset="0"/>
              <a:sym typeface="Trebuchet MS" pitchFamily="34" charset="0"/>
            </a:endParaRPr>
          </a:p>
        </p:txBody>
      </p:sp>
      <p:pic>
        <p:nvPicPr>
          <p:cNvPr id="5123" name="Shape 140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138" y="657225"/>
            <a:ext cx="8767762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Viešasis sektorius šalyje pagrindinis informacinių technologijų pirkėjas;</a:t>
            </a:r>
          </a:p>
          <a:p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Investicijos reikalauja lėšų sukurtų informacinių sistemų palaikymui;</a:t>
            </a:r>
          </a:p>
          <a:p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Viešasis sektorius negali pasirinkti IRT technologijų – renkamasi tai ką pasiūlo viešojo konkurso dalyviai;</a:t>
            </a:r>
          </a:p>
          <a:p>
            <a:r>
              <a:rPr lang="lt-LT" sz="2400" dirty="0" err="1" smtClean="0">
                <a:solidFill>
                  <a:schemeClr val="accent6">
                    <a:lumMod val="75000"/>
                  </a:schemeClr>
                </a:solidFill>
              </a:rPr>
              <a:t>Inovatyvių</a:t>
            </a:r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 sprendimų stoka.</a:t>
            </a:r>
          </a:p>
        </p:txBody>
      </p:sp>
      <p:pic>
        <p:nvPicPr>
          <p:cNvPr id="4" name="Shape 146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6413" y="274638"/>
            <a:ext cx="8767762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7629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Debesų kompiuterijos paslaugos (</a:t>
            </a:r>
            <a:r>
              <a:rPr lang="lt-LT" sz="2400" dirty="0" err="1" smtClean="0">
                <a:solidFill>
                  <a:schemeClr val="accent6">
                    <a:lumMod val="75000"/>
                  </a:schemeClr>
                </a:solidFill>
              </a:rPr>
              <a:t>IssS</a:t>
            </a:r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lt-LT" sz="2400" dirty="0" err="1" smtClean="0">
                <a:solidFill>
                  <a:schemeClr val="accent6">
                    <a:lumMod val="75000"/>
                  </a:schemeClr>
                </a:solidFill>
              </a:rPr>
              <a:t>PaaS</a:t>
            </a:r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lt-LT" sz="2400" dirty="0" err="1" smtClean="0">
                <a:solidFill>
                  <a:schemeClr val="accent6">
                    <a:lumMod val="75000"/>
                  </a:schemeClr>
                </a:solidFill>
              </a:rPr>
              <a:t>SaaS</a:t>
            </a:r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). Privatūs, hibridiniai;</a:t>
            </a:r>
          </a:p>
          <a:p>
            <a:r>
              <a:rPr lang="lt-LT" sz="2400" dirty="0" err="1" smtClean="0">
                <a:solidFill>
                  <a:schemeClr val="accent6">
                    <a:lumMod val="75000"/>
                  </a:schemeClr>
                </a:solidFill>
              </a:rPr>
              <a:t>Outsourcing</a:t>
            </a:r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 paslauga;</a:t>
            </a:r>
          </a:p>
          <a:p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PPP partnerystė.</a:t>
            </a:r>
            <a:endParaRPr lang="lt-LT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Shape 146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6413" y="274638"/>
            <a:ext cx="8767762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625739" y="1395710"/>
            <a:ext cx="2648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solidFill>
                  <a:schemeClr val="accent6">
                    <a:lumMod val="50000"/>
                  </a:schemeClr>
                </a:solidFill>
              </a:rPr>
              <a:t>IS tvarkytojas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434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Bankroto rizika;</a:t>
            </a:r>
          </a:p>
          <a:p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Partnerystės rizika;</a:t>
            </a:r>
          </a:p>
          <a:p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Kvalifikacijos rizika;</a:t>
            </a:r>
          </a:p>
          <a:p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IT saugumo rizika;</a:t>
            </a:r>
          </a:p>
          <a:p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Duomenų apsaugos rizika;</a:t>
            </a:r>
          </a:p>
          <a:p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Finansinė atskaitomybė;</a:t>
            </a:r>
          </a:p>
          <a:p>
            <a:r>
              <a:rPr lang="lt-LT" sz="2400" dirty="0" smtClean="0">
                <a:solidFill>
                  <a:schemeClr val="accent6">
                    <a:lumMod val="75000"/>
                  </a:schemeClr>
                </a:solidFill>
              </a:rPr>
              <a:t>Ir t.t.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Shape 146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6413" y="274638"/>
            <a:ext cx="8767762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Shape 146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3" y="427038"/>
            <a:ext cx="8767762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15645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lt-LT" sz="1600" dirty="0">
                <a:solidFill>
                  <a:schemeClr val="accent6">
                    <a:lumMod val="75000"/>
                  </a:schemeClr>
                </a:solidFill>
              </a:rPr>
              <a:t>Viešojo administravimo įstaigoms nereikia rūpintis Informacinių sistemų projektavimu, sutarčių su paslaugos teikėjais sudarymu, rizikų valdymu;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lt-LT" sz="1600" dirty="0">
                <a:solidFill>
                  <a:schemeClr val="accent6">
                    <a:lumMod val="75000"/>
                  </a:schemeClr>
                </a:solidFill>
              </a:rPr>
              <a:t>Viešasis sektorius nesirūpintų kokias informacines technologijas reikia įsigyti (duomenų bazių valdymo sistemas, operacines sistemas, integravimo platformas ir t.t.). Verslas įvertinęs paslaugų įkainius, parinks ir įsidiegs optimaliai tinkamą vartotojui programinę įrangą;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lt-LT" sz="1600" dirty="0">
                <a:solidFill>
                  <a:schemeClr val="accent6">
                    <a:lumMod val="75000"/>
                  </a:schemeClr>
                </a:solidFill>
              </a:rPr>
              <a:t>Viešojo administravimo įstaigos gali susikoncentruoti savo pagrindinės funkcijos – teikti viešąsias paslaugas gyventojams ir juridiniams asmenims, vykdymui;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lt-LT" sz="1600" dirty="0" smtClean="0">
                <a:solidFill>
                  <a:schemeClr val="accent6">
                    <a:lumMod val="75000"/>
                  </a:schemeClr>
                </a:solidFill>
              </a:rPr>
              <a:t>Klasteris – juridinis asmuo užtikrinantis </a:t>
            </a:r>
            <a:r>
              <a:rPr lang="lt-LT" sz="1600" dirty="0">
                <a:solidFill>
                  <a:schemeClr val="accent6">
                    <a:lumMod val="75000"/>
                  </a:schemeClr>
                </a:solidFill>
              </a:rPr>
              <a:t>nepertraukiamą  IT paslaugą Viešojo administravimo įstaigoms;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lt-LT" sz="1600" dirty="0" smtClean="0">
                <a:solidFill>
                  <a:schemeClr val="accent6">
                    <a:lumMod val="75000"/>
                  </a:schemeClr>
                </a:solidFill>
              </a:rPr>
              <a:t>Optimalus naujų </a:t>
            </a:r>
            <a:r>
              <a:rPr lang="lt-LT" sz="1600" dirty="0">
                <a:solidFill>
                  <a:schemeClr val="accent6">
                    <a:lumMod val="75000"/>
                  </a:schemeClr>
                </a:solidFill>
              </a:rPr>
              <a:t>Viešojo administravimo įstaigų poreikių </a:t>
            </a:r>
            <a:r>
              <a:rPr lang="lt-LT" sz="1600" dirty="0" smtClean="0">
                <a:solidFill>
                  <a:schemeClr val="accent6">
                    <a:lumMod val="75000"/>
                  </a:schemeClr>
                </a:solidFill>
              </a:rPr>
              <a:t>įgyvendinimas;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4" name="Shape 146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6413" y="274638"/>
            <a:ext cx="8767762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625739" y="1395710"/>
            <a:ext cx="2648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solidFill>
                  <a:schemeClr val="accent6">
                    <a:lumMod val="50000"/>
                  </a:schemeClr>
                </a:solidFill>
              </a:rPr>
              <a:t>CC klasteris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65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274638"/>
            <a:ext cx="8596668" cy="1320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3" y="2160589"/>
            <a:ext cx="8596668" cy="4390113"/>
          </a:xfrm>
        </p:spPr>
        <p:txBody>
          <a:bodyPr/>
          <a:lstStyle/>
          <a:p>
            <a:r>
              <a:rPr lang="lt-LT" sz="2000" b="1" dirty="0">
                <a:solidFill>
                  <a:schemeClr val="accent6">
                    <a:lumMod val="75000"/>
                  </a:schemeClr>
                </a:solidFill>
              </a:rPr>
              <a:t>Šalies viešojo sektoriaus perėjimas prie „Debesų kompiuterijos“ paslaugų turi vykti evoliuciniu keliu, palaipsniui perkeliant kai kurias ministerijos/ų paslaugas ar funkcijų aptarnavimą. Tačiau būtina naujajame SF programavimo periode numatyti: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lt-LT" sz="1600" dirty="0">
                <a:solidFill>
                  <a:schemeClr val="accent6">
                    <a:lumMod val="75000"/>
                  </a:schemeClr>
                </a:solidFill>
              </a:rPr>
              <a:t>Lėšas IT verslui plėtoti „debesų kompiuterijos“ paslaugas;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lt-LT" sz="1600" dirty="0">
                <a:solidFill>
                  <a:schemeClr val="accent6">
                    <a:lumMod val="75000"/>
                  </a:schemeClr>
                </a:solidFill>
              </a:rPr>
              <a:t>Lėšas viešojo sektoriaus specialistų mokymams, kaip naudotis „debesų kompiuterijos“ paslaugomis, kaip </a:t>
            </a:r>
            <a:r>
              <a:rPr lang="lt-LT" sz="1600" dirty="0" smtClean="0">
                <a:solidFill>
                  <a:schemeClr val="accent6">
                    <a:lumMod val="75000"/>
                  </a:schemeClr>
                </a:solidFill>
              </a:rPr>
              <a:t>formuluoti </a:t>
            </a:r>
            <a:r>
              <a:rPr lang="lt-LT" sz="1600" dirty="0">
                <a:solidFill>
                  <a:schemeClr val="accent6">
                    <a:lumMod val="75000"/>
                  </a:schemeClr>
                </a:solidFill>
              </a:rPr>
              <a:t>užduotis paslaugų teikėjams, kaip vertinti paslaugų įkainius, kaip parengti teisinę aplinką „debesų kompiuterijos“ paslaugų teikimui, kaip valdyti riziką ir t.t..;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lt-LT" sz="2000" b="1" dirty="0">
                <a:solidFill>
                  <a:schemeClr val="accent6">
                    <a:lumMod val="75000"/>
                  </a:schemeClr>
                </a:solidFill>
              </a:rPr>
              <a:t>Pasirinkti vieną viešojo sektoriaus instituciją/ministeriją galimo pilotinio projekto diegimui.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dirty="0"/>
              <a:t> </a:t>
            </a:r>
            <a:endParaRPr lang="en-US" dirty="0"/>
          </a:p>
          <a:p>
            <a:r>
              <a:rPr lang="lt-LT" dirty="0" err="1"/>
              <a:t>Siekiamybė</a:t>
            </a:r>
            <a:r>
              <a:rPr lang="lt-LT" dirty="0"/>
              <a:t> būtų, kad po 5 metų šalyje tokias </a:t>
            </a:r>
            <a:r>
              <a:rPr lang="lt-LT" dirty="0" smtClean="0"/>
              <a:t>paslaugas </a:t>
            </a:r>
            <a:r>
              <a:rPr lang="lt-LT" dirty="0"/>
              <a:t>galėtų teikti 4 ar 5 IT bendrovės</a:t>
            </a:r>
            <a:endParaRPr lang="en-US" dirty="0"/>
          </a:p>
          <a:p>
            <a:endParaRPr lang="en-US" dirty="0"/>
          </a:p>
        </p:txBody>
      </p:sp>
      <p:pic>
        <p:nvPicPr>
          <p:cNvPr id="4" name="Shape 146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1786" y="598488"/>
            <a:ext cx="8767762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625739" y="1395710"/>
            <a:ext cx="2648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solidFill>
                  <a:schemeClr val="accent6">
                    <a:lumMod val="50000"/>
                  </a:schemeClr>
                </a:solidFill>
              </a:rPr>
              <a:t>Tolimesni veiksmai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998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 txBox="1"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Trebuchet MS" pitchFamily="34" charset="0"/>
              <a:buNone/>
            </a:pPr>
            <a:endParaRPr lang="lt-LT" smtClean="0">
              <a:latin typeface="Arial" charset="0"/>
              <a:cs typeface="Arial" charset="0"/>
            </a:endParaRPr>
          </a:p>
        </p:txBody>
      </p:sp>
      <p:pic>
        <p:nvPicPr>
          <p:cNvPr id="14339" name="Shape 146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6413" y="274638"/>
            <a:ext cx="8767762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847975" y="3946525"/>
            <a:ext cx="408463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lt-LT" sz="2400" b="1" dirty="0" smtClean="0">
                <a:solidFill>
                  <a:srgbClr val="72A528"/>
                </a:solidFill>
              </a:rPr>
              <a:t>Ačiū už dėmesį</a:t>
            </a:r>
            <a:endParaRPr lang="lt-LT" sz="2400" b="1" dirty="0">
              <a:solidFill>
                <a:srgbClr val="72A528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275</Words>
  <Application>Microsoft Office PowerPoint</Application>
  <PresentationFormat>Widescreen</PresentationFormat>
  <Paragraphs>35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Trebuchet MS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Ingrida Tinfaviciene</dc:creator>
  <cp:lastModifiedBy>Aurimas Matulis</cp:lastModifiedBy>
  <cp:revision>31</cp:revision>
  <dcterms:modified xsi:type="dcterms:W3CDTF">2014-11-26T06:26:41Z</dcterms:modified>
</cp:coreProperties>
</file>