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3" r:id="rId1"/>
  </p:sldMasterIdLst>
  <p:notesMasterIdLst>
    <p:notesMasterId r:id="rId14"/>
  </p:notesMasterIdLst>
  <p:handoutMasterIdLst>
    <p:handoutMasterId r:id="rId15"/>
  </p:handoutMasterIdLst>
  <p:sldIdLst>
    <p:sldId id="283" r:id="rId2"/>
    <p:sldId id="284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</p:sldIdLst>
  <p:sldSz cx="9361488" cy="7021513"/>
  <p:notesSz cx="9928225" cy="6797675"/>
  <p:defaultTextStyle>
    <a:defPPr>
      <a:defRPr lang="de-DE"/>
    </a:defPPr>
    <a:lvl1pPr marL="0" algn="l" defTabSz="100795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3978" algn="l" defTabSz="100795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07956" algn="l" defTabSz="100795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11934" algn="l" defTabSz="100795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15912" algn="l" defTabSz="100795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19889" algn="l" defTabSz="100795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23867" algn="l" defTabSz="100795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27846" algn="l" defTabSz="100795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31823" algn="l" defTabSz="100795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043"/>
    <a:srgbClr val="00456D"/>
    <a:srgbClr val="988C80"/>
    <a:srgbClr val="4C627B"/>
    <a:srgbClr val="CCD2D9"/>
    <a:srgbClr val="8097A9"/>
    <a:srgbClr val="D9079D"/>
    <a:srgbClr val="000000"/>
    <a:srgbClr val="204333"/>
    <a:srgbClr val="4B04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486" autoAdjust="0"/>
    <p:restoredTop sz="86250" autoAdjust="0"/>
  </p:normalViewPr>
  <p:slideViewPr>
    <p:cSldViewPr snapToGrid="0" snapToObjects="1">
      <p:cViewPr>
        <p:scale>
          <a:sx n="90" d="100"/>
          <a:sy n="90" d="100"/>
        </p:scale>
        <p:origin x="-1784" y="-240"/>
      </p:cViewPr>
      <p:guideLst>
        <p:guide orient="horz" pos="699"/>
        <p:guide orient="horz" pos="3342"/>
        <p:guide orient="horz" pos="4198"/>
        <p:guide orient="horz" pos="3587"/>
        <p:guide orient="horz" pos="4081"/>
        <p:guide orient="horz" pos="1081"/>
        <p:guide orient="horz" pos="1183"/>
        <p:guide orient="horz" pos="1307"/>
        <p:guide orient="horz" pos="2319"/>
        <p:guide pos="2322"/>
        <p:guide pos="3192"/>
        <p:guide pos="5785"/>
        <p:guide pos="220"/>
        <p:guide pos="5669"/>
        <p:guide pos="155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26" d="100"/>
          <a:sy n="126" d="100"/>
        </p:scale>
        <p:origin x="-1554" y="-90"/>
      </p:cViewPr>
      <p:guideLst>
        <p:guide orient="horz" pos="2141"/>
        <p:guide pos="3127"/>
      </p:guideLst>
    </p:cSldViewPr>
  </p:notesViewPr>
  <p:gridSpacing cx="90012" cy="90012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302527" cy="339515"/>
          </a:xfrm>
          <a:prstGeom prst="rect">
            <a:avLst/>
          </a:prstGeom>
        </p:spPr>
        <p:txBody>
          <a:bodyPr vert="horz" lIns="88221" tIns="44111" rIns="88221" bIns="44111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623481" y="1"/>
            <a:ext cx="4302527" cy="339515"/>
          </a:xfrm>
          <a:prstGeom prst="rect">
            <a:avLst/>
          </a:prstGeom>
        </p:spPr>
        <p:txBody>
          <a:bodyPr vert="horz" lIns="88221" tIns="44111" rIns="88221" bIns="44111" rtlCol="0"/>
          <a:lstStyle>
            <a:lvl1pPr algn="r">
              <a:defRPr sz="1200"/>
            </a:lvl1pPr>
          </a:lstStyle>
          <a:p>
            <a:fld id="{56A39418-08B8-461A-A880-92319B10D1E3}" type="datetimeFigureOut">
              <a:rPr lang="de-DE" smtClean="0"/>
              <a:pPr/>
              <a:t>19.10.15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2" y="6457107"/>
            <a:ext cx="4302527" cy="339515"/>
          </a:xfrm>
          <a:prstGeom prst="rect">
            <a:avLst/>
          </a:prstGeom>
        </p:spPr>
        <p:txBody>
          <a:bodyPr vert="horz" lIns="88221" tIns="44111" rIns="88221" bIns="44111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623481" y="6457107"/>
            <a:ext cx="4302527" cy="339515"/>
          </a:xfrm>
          <a:prstGeom prst="rect">
            <a:avLst/>
          </a:prstGeom>
        </p:spPr>
        <p:txBody>
          <a:bodyPr vert="horz" lIns="88221" tIns="44111" rIns="88221" bIns="44111" rtlCol="0" anchor="b"/>
          <a:lstStyle>
            <a:lvl1pPr algn="r">
              <a:defRPr sz="1200"/>
            </a:lvl1pPr>
          </a:lstStyle>
          <a:p>
            <a:fld id="{7FFB2411-A85C-4FAE-B857-E2DF0FB047D2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6617586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66700" y="296863"/>
            <a:ext cx="2525713" cy="1895475"/>
          </a:xfrm>
          <a:prstGeom prst="rect">
            <a:avLst/>
          </a:prstGeom>
          <a:noFill/>
          <a:ln w="3175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de-DE"/>
          </a:p>
        </p:txBody>
      </p:sp>
      <p:sp>
        <p:nvSpPr>
          <p:cNvPr id="8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3130448" y="296083"/>
            <a:ext cx="6548804" cy="62917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9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3" y="5898281"/>
            <a:ext cx="3130444" cy="435805"/>
          </a:xfrm>
          <a:prstGeom prst="rect">
            <a:avLst/>
          </a:prstGeom>
        </p:spPr>
        <p:txBody>
          <a:bodyPr vert="horz" lIns="173664" tIns="0" rIns="0" bIns="0" rtlCol="0" anchor="b" anchorCtr="0"/>
          <a:lstStyle>
            <a:lvl1pPr algn="l">
              <a:lnSpc>
                <a:spcPct val="105000"/>
              </a:lnSpc>
              <a:defRPr sz="1100">
                <a:latin typeface="Arial" pitchFamily="34" charset="0"/>
                <a:cs typeface="Arial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10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2" y="6329220"/>
            <a:ext cx="3130444" cy="258563"/>
          </a:xfrm>
          <a:prstGeom prst="rect">
            <a:avLst/>
          </a:prstGeom>
        </p:spPr>
        <p:txBody>
          <a:bodyPr vert="horz" lIns="173664" tIns="0" rIns="0" bIns="0" rtlCol="0" anchor="t" anchorCtr="0"/>
          <a:lstStyle>
            <a:lvl1pPr algn="l">
              <a:defRPr sz="11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 smtClean="0"/>
              <a:t>Seite </a:t>
            </a:r>
            <a:fld id="{620D9F60-E376-4B4C-B200-3C688A0EA474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27803027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indent="0" algn="l" defTabSz="1007956" rtl="0" eaLnBrk="1" latinLnBrk="0" hangingPunct="1">
      <a:lnSpc>
        <a:spcPct val="105000"/>
      </a:lnSpc>
      <a:spcAft>
        <a:spcPts val="500"/>
      </a:spcAft>
      <a:buFont typeface="Wingdings" pitchFamily="2" charset="2"/>
      <a:buNone/>
      <a:defRPr sz="11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169854" indent="193664" algn="l" defTabSz="1007956" rtl="0" eaLnBrk="1" latinLnBrk="0" hangingPunct="1">
      <a:lnSpc>
        <a:spcPct val="105000"/>
      </a:lnSpc>
      <a:spcAft>
        <a:spcPts val="500"/>
      </a:spcAft>
      <a:buFont typeface="Wingdings" pitchFamily="2" charset="2"/>
      <a:buChar char="§"/>
      <a:defRPr sz="11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363519" indent="173028" algn="l" defTabSz="1007956" rtl="0" eaLnBrk="1" latinLnBrk="0" hangingPunct="1">
      <a:lnSpc>
        <a:spcPct val="105000"/>
      </a:lnSpc>
      <a:spcAft>
        <a:spcPts val="500"/>
      </a:spcAft>
      <a:buFont typeface="Wingdings" pitchFamily="2" charset="2"/>
      <a:buChar char="§"/>
      <a:defRPr sz="11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538134" indent="173028" algn="l" defTabSz="1007956" rtl="0" eaLnBrk="1" latinLnBrk="0" hangingPunct="1">
      <a:lnSpc>
        <a:spcPct val="105000"/>
      </a:lnSpc>
      <a:spcAft>
        <a:spcPts val="500"/>
      </a:spcAft>
      <a:buFont typeface="Wingdings" pitchFamily="2" charset="2"/>
      <a:buChar char="§"/>
      <a:defRPr sz="11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707986" indent="192077" algn="l" defTabSz="1007956" rtl="0" eaLnBrk="1" latinLnBrk="0" hangingPunct="1">
      <a:lnSpc>
        <a:spcPct val="105000"/>
      </a:lnSpc>
      <a:spcAft>
        <a:spcPts val="500"/>
      </a:spcAft>
      <a:buFont typeface="Wingdings" pitchFamily="2" charset="2"/>
      <a:buChar char="§"/>
      <a:defRPr sz="11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519889" algn="l" defTabSz="100795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3023867" algn="l" defTabSz="100795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527846" algn="l" defTabSz="100795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4031823" algn="l" defTabSz="100795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Silber 4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>
            <a:spLocks/>
          </p:cNvSpPr>
          <p:nvPr userDrawn="1"/>
        </p:nvSpPr>
        <p:spPr bwMode="grayWhite">
          <a:xfrm>
            <a:off x="446024" y="1232663"/>
            <a:ext cx="8548475" cy="52488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5" tIns="45718" rIns="91435" bIns="45718" anchor="ctr"/>
          <a:lstStyle/>
          <a:p>
            <a:pPr marL="0" algn="l" defTabSz="1007956" rtl="0" eaLnBrk="1" latinLnBrk="0" hangingPunct="1">
              <a:defRPr/>
            </a:pPr>
            <a:endParaRPr lang="de-DE" sz="20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 useBgFill="1">
        <p:nvSpPr>
          <p:cNvPr id="8" name="Titel 1"/>
          <p:cNvSpPr>
            <a:spLocks noGrp="1"/>
          </p:cNvSpPr>
          <p:nvPr>
            <p:ph type="ctrTitle" hasCustomPrompt="1"/>
          </p:nvPr>
        </p:nvSpPr>
        <p:spPr>
          <a:xfrm>
            <a:off x="446024" y="440771"/>
            <a:ext cx="5971147" cy="410888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defRPr sz="2000" b="1" baseline="0">
                <a:solidFill>
                  <a:srgbClr val="00456D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 smtClean="0"/>
              <a:t>Cover – </a:t>
            </a:r>
            <a:r>
              <a:rPr lang="de-DE" dirty="0" err="1" smtClean="0"/>
              <a:t>click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edit</a:t>
            </a:r>
            <a:endParaRPr lang="de-DE" dirty="0"/>
          </a:p>
        </p:txBody>
      </p:sp>
      <p:sp>
        <p:nvSpPr>
          <p:cNvPr id="15" name="Textfeld 14"/>
          <p:cNvSpPr txBox="1"/>
          <p:nvPr userDrawn="1"/>
        </p:nvSpPr>
        <p:spPr bwMode="gray">
          <a:xfrm>
            <a:off x="2766558" y="2921140"/>
            <a:ext cx="2872752" cy="296358"/>
          </a:xfrm>
          <a:prstGeom prst="rect">
            <a:avLst/>
          </a:prstGeom>
          <a:noFill/>
          <a:ln w="9525">
            <a:noFill/>
          </a:ln>
        </p:spPr>
        <p:txBody>
          <a:bodyPr wrap="none" lIns="72000" tIns="36000" rIns="36000" bIns="36000" rtlCol="0">
            <a:noAutofit/>
          </a:bodyPr>
          <a:lstStyle/>
          <a:p>
            <a:pPr rtl="0"/>
            <a:r>
              <a:rPr lang="de-DE" sz="2600" b="1" i="0" u="none" strike="noStrike" kern="1200" baseline="30000" dirty="0" smtClean="0">
                <a:solidFill>
                  <a:srgbClr val="00456D"/>
                </a:solidFill>
                <a:latin typeface="Arial"/>
                <a:ea typeface="+mn-ea"/>
                <a:cs typeface="+mn-cs"/>
              </a:rPr>
              <a:t>(</a:t>
            </a:r>
            <a:r>
              <a:rPr lang="de-DE" sz="2600" b="1" i="0" u="none" strike="noStrike" kern="1200" baseline="30000" dirty="0" err="1" smtClean="0">
                <a:solidFill>
                  <a:srgbClr val="00456D"/>
                </a:solidFill>
                <a:latin typeface="Arial"/>
                <a:ea typeface="+mn-ea"/>
                <a:cs typeface="+mn-cs"/>
              </a:rPr>
              <a:t>grey</a:t>
            </a:r>
            <a:r>
              <a:rPr lang="de-DE" sz="2600" b="1" i="0" u="none" strike="noStrike" kern="1200" baseline="30000" dirty="0" smtClean="0">
                <a:solidFill>
                  <a:srgbClr val="00456D"/>
                </a:solidFill>
                <a:latin typeface="Arial"/>
                <a:ea typeface="+mn-ea"/>
                <a:cs typeface="+mn-cs"/>
              </a:rPr>
              <a:t> </a:t>
            </a:r>
            <a:r>
              <a:rPr lang="de-DE" sz="2600" b="1" i="0" u="none" strike="noStrike" kern="1200" baseline="30000" dirty="0" err="1" smtClean="0">
                <a:solidFill>
                  <a:srgbClr val="00456D"/>
                </a:solidFill>
                <a:latin typeface="Arial"/>
                <a:ea typeface="+mn-ea"/>
                <a:cs typeface="+mn-cs"/>
              </a:rPr>
              <a:t>ground</a:t>
            </a:r>
            <a:r>
              <a:rPr lang="de-DE" sz="2600" b="1" i="0" u="none" strike="noStrike" kern="1200" baseline="30000" dirty="0" smtClean="0">
                <a:solidFill>
                  <a:srgbClr val="00456D"/>
                </a:solidFill>
                <a:latin typeface="Arial"/>
                <a:ea typeface="+mn-ea"/>
                <a:cs typeface="+mn-cs"/>
              </a:rPr>
              <a:t> </a:t>
            </a:r>
            <a:r>
              <a:rPr lang="de-DE" sz="2600" b="1" i="0" u="none" strike="noStrike" kern="1200" baseline="30000" dirty="0" err="1" smtClean="0">
                <a:solidFill>
                  <a:srgbClr val="00456D"/>
                </a:solidFill>
                <a:latin typeface="Arial"/>
                <a:ea typeface="+mn-ea"/>
                <a:cs typeface="+mn-cs"/>
              </a:rPr>
              <a:t>define</a:t>
            </a:r>
            <a:r>
              <a:rPr lang="de-DE" sz="2600" b="1" i="0" u="none" strike="noStrike" kern="1200" baseline="30000" dirty="0" smtClean="0">
                <a:solidFill>
                  <a:srgbClr val="00456D"/>
                </a:solidFill>
                <a:latin typeface="Arial"/>
                <a:ea typeface="+mn-ea"/>
                <a:cs typeface="+mn-cs"/>
              </a:rPr>
              <a:t> </a:t>
            </a:r>
            <a:r>
              <a:rPr lang="de-DE" sz="2600" b="1" i="0" u="none" strike="noStrike" kern="1200" baseline="30000" dirty="0" err="1" smtClean="0">
                <a:solidFill>
                  <a:srgbClr val="00456D"/>
                </a:solidFill>
                <a:latin typeface="Arial"/>
                <a:ea typeface="+mn-ea"/>
                <a:cs typeface="+mn-cs"/>
              </a:rPr>
              <a:t>size</a:t>
            </a:r>
            <a:r>
              <a:rPr lang="de-DE" sz="2600" b="1" i="0" u="none" strike="noStrike" kern="1200" baseline="30000" dirty="0" smtClean="0">
                <a:solidFill>
                  <a:srgbClr val="00456D"/>
                </a:solidFill>
                <a:latin typeface="Arial"/>
                <a:ea typeface="+mn-ea"/>
                <a:cs typeface="+mn-cs"/>
              </a:rPr>
              <a:t> </a:t>
            </a:r>
            <a:r>
              <a:rPr lang="de-DE" sz="2600" b="1" i="0" u="none" strike="noStrike" kern="1200" baseline="30000" dirty="0" err="1" smtClean="0">
                <a:solidFill>
                  <a:srgbClr val="00456D"/>
                </a:solidFill>
                <a:latin typeface="Arial"/>
                <a:ea typeface="+mn-ea"/>
                <a:cs typeface="+mn-cs"/>
              </a:rPr>
              <a:t>of</a:t>
            </a:r>
            <a:r>
              <a:rPr lang="de-DE" sz="2600" b="1" i="0" u="none" strike="noStrike" kern="1200" baseline="30000" dirty="0" smtClean="0">
                <a:solidFill>
                  <a:srgbClr val="00456D"/>
                </a:solidFill>
                <a:latin typeface="Arial"/>
                <a:ea typeface="+mn-ea"/>
                <a:cs typeface="+mn-cs"/>
              </a:rPr>
              <a:t> </a:t>
            </a:r>
            <a:r>
              <a:rPr lang="de-DE" sz="2600" b="1" i="0" u="none" strike="noStrike" kern="1200" baseline="30000" dirty="0" err="1" smtClean="0">
                <a:solidFill>
                  <a:srgbClr val="00456D"/>
                </a:solidFill>
                <a:latin typeface="Arial"/>
                <a:ea typeface="+mn-ea"/>
                <a:cs typeface="+mn-cs"/>
              </a:rPr>
              <a:t>picture</a:t>
            </a:r>
            <a:r>
              <a:rPr lang="de-DE" sz="2600" b="1" i="0" u="none" strike="noStrike" kern="1200" baseline="30000" dirty="0" smtClean="0">
                <a:solidFill>
                  <a:srgbClr val="00456D"/>
                </a:solidFill>
                <a:latin typeface="Arial"/>
                <a:ea typeface="+mn-ea"/>
                <a:cs typeface="+mn-cs"/>
              </a:rPr>
              <a:t>)</a:t>
            </a:r>
          </a:p>
        </p:txBody>
      </p:sp>
      <p:sp>
        <p:nvSpPr>
          <p:cNvPr id="19" name="Textplatzhalter 6"/>
          <p:cNvSpPr>
            <a:spLocks noGrp="1"/>
          </p:cNvSpPr>
          <p:nvPr>
            <p:ph type="body" sz="quarter" idx="12" hasCustomPrompt="1"/>
          </p:nvPr>
        </p:nvSpPr>
        <p:spPr>
          <a:xfrm>
            <a:off x="446024" y="792520"/>
            <a:ext cx="7375604" cy="440143"/>
          </a:xfrm>
          <a:prstGeom prst="rect">
            <a:avLst/>
          </a:prstGeom>
          <a:solidFill>
            <a:schemeClr val="bg1"/>
          </a:solidFill>
        </p:spPr>
        <p:txBody>
          <a:bodyPr lIns="0" tIns="50400" rIns="0" bIns="0"/>
          <a:lstStyle>
            <a:lvl1pPr>
              <a:buNone/>
              <a:defRPr sz="1600" b="1" i="0" baseline="0">
                <a:solidFill>
                  <a:srgbClr val="00456D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de-DE" dirty="0" err="1" smtClean="0"/>
              <a:t>Subtitle</a:t>
            </a:r>
            <a:r>
              <a:rPr lang="de-DE" dirty="0" smtClean="0"/>
              <a:t> – </a:t>
            </a:r>
            <a:r>
              <a:rPr lang="de-DE" dirty="0" err="1" smtClean="0"/>
              <a:t>click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edit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20518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 Silber 4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1" hasCustomPrompt="1"/>
          </p:nvPr>
        </p:nvSpPr>
        <p:spPr>
          <a:xfrm>
            <a:off x="470642" y="1994673"/>
            <a:ext cx="8529358" cy="45496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rgbClr val="002043"/>
              </a:buClr>
              <a:buNone/>
              <a:defRPr>
                <a:solidFill>
                  <a:srgbClr val="002043"/>
                </a:solidFill>
              </a:defRPr>
            </a:lvl1pPr>
            <a:lvl2pPr marL="182563" indent="-182563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rgbClr val="002043"/>
              </a:buClr>
              <a:defRPr>
                <a:solidFill>
                  <a:srgbClr val="002043"/>
                </a:solidFill>
              </a:defRPr>
            </a:lvl2pPr>
            <a:lvl3pPr marL="360000" indent="-18000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rgbClr val="002043"/>
              </a:buClr>
              <a:buFont typeface="Symbol" pitchFamily="18" charset="2"/>
              <a:buChar char="-"/>
              <a:defRPr>
                <a:solidFill>
                  <a:srgbClr val="002043"/>
                </a:solidFill>
              </a:defRPr>
            </a:lvl3pPr>
            <a:lvl4pPr marL="540000" indent="-18000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2043"/>
              </a:buClr>
              <a:buFont typeface="Arial" pitchFamily="34" charset="0"/>
              <a:buChar char="•"/>
              <a:defRPr>
                <a:solidFill>
                  <a:srgbClr val="002043"/>
                </a:solidFill>
              </a:defRPr>
            </a:lvl4pPr>
            <a:lvl5pPr marL="720000" indent="-18000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2043"/>
              </a:buClr>
              <a:buFont typeface="Wingdings" pitchFamily="2" charset="2"/>
              <a:buChar char="ü"/>
              <a:defRPr>
                <a:solidFill>
                  <a:srgbClr val="002043"/>
                </a:solidFill>
              </a:defRPr>
            </a:lvl5pPr>
          </a:lstStyle>
          <a:p>
            <a:pPr lvl="0"/>
            <a:r>
              <a:rPr lang="de-DE" dirty="0" smtClean="0"/>
              <a:t>Edit</a:t>
            </a:r>
          </a:p>
          <a:p>
            <a:pPr lvl="1"/>
            <a:r>
              <a:rPr lang="de-DE" dirty="0" smtClean="0"/>
              <a:t>Second</a:t>
            </a:r>
          </a:p>
          <a:p>
            <a:pPr lvl="2"/>
            <a:r>
              <a:rPr lang="de-DE" dirty="0" smtClean="0"/>
              <a:t>Third</a:t>
            </a:r>
          </a:p>
          <a:p>
            <a:pPr lvl="3"/>
            <a:r>
              <a:rPr lang="de-DE" dirty="0" err="1" smtClean="0"/>
              <a:t>Fourth</a:t>
            </a:r>
            <a:endParaRPr lang="de-DE" dirty="0" smtClean="0"/>
          </a:p>
          <a:p>
            <a:pPr lvl="4"/>
            <a:r>
              <a:rPr lang="de-DE" dirty="0" err="1" smtClean="0"/>
              <a:t>Fifth</a:t>
            </a:r>
            <a:endParaRPr lang="de-DE" dirty="0"/>
          </a:p>
        </p:txBody>
      </p:sp>
      <p:sp>
        <p:nvSpPr>
          <p:cNvPr id="7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463171" y="1297639"/>
            <a:ext cx="6820579" cy="495326"/>
          </a:xfrm>
          <a:prstGeom prst="rect">
            <a:avLst/>
          </a:prstGeom>
        </p:spPr>
        <p:txBody>
          <a:bodyPr vert="horz" lIns="0" tIns="108000" rIns="0" bIns="43200" rtlCol="0" anchor="t" anchorCtr="0">
            <a:noAutofit/>
          </a:bodyPr>
          <a:lstStyle>
            <a:lvl1pPr>
              <a:lnSpc>
                <a:spcPct val="100000"/>
              </a:lnSpc>
              <a:defRPr>
                <a:solidFill>
                  <a:srgbClr val="00456D"/>
                </a:solidFill>
              </a:defRPr>
            </a:lvl1pPr>
          </a:lstStyle>
          <a:p>
            <a:r>
              <a:rPr lang="en-GB" noProof="0" dirty="0" smtClean="0"/>
              <a:t>Click to edit action 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10017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4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 bwMode="gray">
          <a:xfrm>
            <a:off x="440759" y="881541"/>
            <a:ext cx="4631719" cy="187353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46800" rIns="0" bIns="0" rtlCol="0">
            <a:noAutofit/>
          </a:bodyPr>
          <a:lstStyle/>
          <a:p>
            <a:pPr rtl="0"/>
            <a:r>
              <a:rPr lang="de-DE" sz="2000" b="1" i="0" u="none" strike="noStrike" kern="1200" baseline="30000" dirty="0" err="1" smtClean="0">
                <a:ln>
                  <a:noFill/>
                </a:ln>
                <a:solidFill>
                  <a:srgbClr val="00456D"/>
                </a:solidFill>
                <a:latin typeface="+mn-lt"/>
                <a:ea typeface="+mn-ea"/>
                <a:cs typeface="+mn-cs"/>
              </a:rPr>
              <a:t>Stø</a:t>
            </a:r>
            <a:r>
              <a:rPr lang="de-DE" sz="2000" b="1" i="0" u="none" strike="noStrike" kern="1200" baseline="30000" dirty="0" smtClean="0">
                <a:ln>
                  <a:noFill/>
                </a:ln>
                <a:solidFill>
                  <a:srgbClr val="00456D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2000" b="1" i="0" u="none" strike="noStrike" kern="1200" baseline="30000" dirty="0" err="1" smtClean="0">
                <a:ln>
                  <a:noFill/>
                </a:ln>
                <a:solidFill>
                  <a:srgbClr val="00456D"/>
                </a:solidFill>
                <a:latin typeface="+mn-lt"/>
                <a:ea typeface="+mn-ea"/>
                <a:cs typeface="+mn-cs"/>
              </a:rPr>
              <a:t>kurs</a:t>
            </a:r>
            <a:r>
              <a:rPr lang="de-DE" sz="2000" b="1" i="0" u="none" strike="noStrike" kern="1200" baseline="30000" dirty="0" smtClean="0">
                <a:ln>
                  <a:noFill/>
                </a:ln>
                <a:solidFill>
                  <a:srgbClr val="00456D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2000" b="1" i="0" u="none" strike="noStrike" kern="1200" baseline="30000" dirty="0" err="1" smtClean="0">
                <a:ln>
                  <a:noFill/>
                </a:ln>
                <a:solidFill>
                  <a:srgbClr val="00456D"/>
                </a:solidFill>
                <a:latin typeface="+mn-lt"/>
                <a:ea typeface="+mn-ea"/>
                <a:cs typeface="+mn-cs"/>
              </a:rPr>
              <a:t>mot</a:t>
            </a:r>
            <a:r>
              <a:rPr lang="de-DE" sz="2000" b="1" i="0" u="none" strike="noStrike" kern="1200" baseline="30000" dirty="0" smtClean="0">
                <a:ln>
                  <a:noFill/>
                </a:ln>
                <a:solidFill>
                  <a:srgbClr val="00456D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2000" b="1" i="0" u="none" strike="noStrike" kern="1200" baseline="30000" dirty="0" err="1" smtClean="0">
                <a:ln>
                  <a:noFill/>
                </a:ln>
                <a:solidFill>
                  <a:srgbClr val="00456D"/>
                </a:solidFill>
                <a:latin typeface="+mn-lt"/>
                <a:ea typeface="+mn-ea"/>
                <a:cs typeface="+mn-cs"/>
              </a:rPr>
              <a:t>endring</a:t>
            </a:r>
            <a:r>
              <a:rPr lang="de-DE" sz="2000" b="1" i="0" u="none" strike="noStrike" kern="1200" baseline="30000" dirty="0" smtClean="0">
                <a:ln>
                  <a:noFill/>
                </a:ln>
                <a:solidFill>
                  <a:srgbClr val="00456D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2000" b="1" i="0" u="none" strike="noStrike" kern="1200" baseline="30000" dirty="0" err="1" smtClean="0">
                <a:ln>
                  <a:noFill/>
                </a:ln>
                <a:solidFill>
                  <a:srgbClr val="00456D"/>
                </a:solidFill>
                <a:latin typeface="+mn-lt"/>
                <a:ea typeface="+mn-ea"/>
                <a:cs typeface="+mn-cs"/>
              </a:rPr>
              <a:t>og</a:t>
            </a:r>
            <a:r>
              <a:rPr lang="de-DE" sz="2000" b="1" i="0" u="none" strike="noStrike" kern="1200" baseline="30000" dirty="0" smtClean="0">
                <a:ln>
                  <a:noFill/>
                </a:ln>
                <a:solidFill>
                  <a:srgbClr val="00456D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2000" b="1" i="0" u="none" strike="noStrike" kern="1200" baseline="30000" dirty="0" err="1" smtClean="0">
                <a:ln>
                  <a:noFill/>
                </a:ln>
                <a:solidFill>
                  <a:srgbClr val="00456D"/>
                </a:solidFill>
                <a:latin typeface="+mn-lt"/>
                <a:ea typeface="+mn-ea"/>
                <a:cs typeface="+mn-cs"/>
              </a:rPr>
              <a:t>vekst</a:t>
            </a:r>
            <a:r>
              <a:rPr lang="de-DE" sz="2000" b="1" i="0" u="none" strike="noStrike" kern="1200" baseline="30000" dirty="0" smtClean="0">
                <a:ln>
                  <a:noFill/>
                </a:ln>
                <a:solidFill>
                  <a:srgbClr val="00456D"/>
                </a:solidFill>
                <a:latin typeface="+mn-lt"/>
                <a:ea typeface="+mn-ea"/>
                <a:cs typeface="+mn-cs"/>
              </a:rPr>
              <a:t> !</a:t>
            </a:r>
          </a:p>
        </p:txBody>
      </p:sp>
      <p:sp>
        <p:nvSpPr>
          <p:cNvPr id="9" name="Rectangle 48"/>
          <p:cNvSpPr>
            <a:spLocks noChangeArrowheads="1"/>
          </p:cNvSpPr>
          <p:nvPr/>
        </p:nvSpPr>
        <p:spPr bwMode="auto">
          <a:xfrm>
            <a:off x="451962" y="1158681"/>
            <a:ext cx="8538797" cy="81452"/>
          </a:xfrm>
          <a:prstGeom prst="rect">
            <a:avLst/>
          </a:prstGeom>
          <a:solidFill>
            <a:srgbClr val="00456D"/>
          </a:solidFill>
          <a:ln>
            <a:noFill/>
          </a:ln>
          <a:effectLst/>
          <a:extLst/>
        </p:spPr>
        <p:txBody>
          <a:bodyPr wrap="none" lIns="54000" tIns="54000" rIns="54000" bIns="5400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1200" kern="120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4" name="Grafik 13" descr="LF-Logo-Leuchtfeuer-RGB-m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7759092" y="163337"/>
            <a:ext cx="1265652" cy="86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774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6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l" defTabSz="1007956" rtl="0" eaLnBrk="1" latinLnBrk="0" hangingPunct="1">
        <a:lnSpc>
          <a:spcPct val="105000"/>
        </a:lnSpc>
        <a:spcBef>
          <a:spcPct val="0"/>
        </a:spcBef>
        <a:buNone/>
        <a:defRPr sz="1800" b="1" kern="1200">
          <a:solidFill>
            <a:srgbClr val="FFFFFF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180965" indent="-180965" algn="l" defTabSz="1007956" rtl="0" eaLnBrk="1" latinLnBrk="0" hangingPunct="1">
        <a:lnSpc>
          <a:spcPct val="105000"/>
        </a:lnSpc>
        <a:spcBef>
          <a:spcPts val="0"/>
        </a:spcBef>
        <a:spcAft>
          <a:spcPts val="500"/>
        </a:spcAft>
        <a:buFont typeface="Arial" pitchFamily="34" charset="0"/>
        <a:buChar char="▪"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358756" indent="-176203" algn="l" defTabSz="1007956" rtl="0" eaLnBrk="1" latinLnBrk="0" hangingPunct="1">
        <a:lnSpc>
          <a:spcPct val="105000"/>
        </a:lnSpc>
        <a:spcBef>
          <a:spcPts val="0"/>
        </a:spcBef>
        <a:spcAft>
          <a:spcPts val="500"/>
        </a:spcAft>
        <a:buFont typeface="Arial" pitchFamily="34" charset="0"/>
        <a:buChar char="▪"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541309" indent="-182553" algn="l" defTabSz="1007956" rtl="0" eaLnBrk="1" latinLnBrk="0" hangingPunct="1">
        <a:lnSpc>
          <a:spcPct val="105000"/>
        </a:lnSpc>
        <a:spcBef>
          <a:spcPts val="0"/>
        </a:spcBef>
        <a:spcAft>
          <a:spcPts val="500"/>
        </a:spcAft>
        <a:buFont typeface="Arial" pitchFamily="34" charset="0"/>
        <a:buChar char="▪"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715924" indent="-174615" algn="l" defTabSz="1007956" rtl="0" eaLnBrk="1" latinLnBrk="0" hangingPunct="1">
        <a:lnSpc>
          <a:spcPct val="105000"/>
        </a:lnSpc>
        <a:spcBef>
          <a:spcPts val="0"/>
        </a:spcBef>
        <a:spcAft>
          <a:spcPts val="500"/>
        </a:spcAft>
        <a:buFont typeface="Arial" pitchFamily="34" charset="0"/>
        <a:buChar char="▪"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898476" indent="-182553" algn="l" defTabSz="1007956" rtl="0" eaLnBrk="1" latinLnBrk="0" hangingPunct="1">
        <a:lnSpc>
          <a:spcPct val="105000"/>
        </a:lnSpc>
        <a:spcBef>
          <a:spcPts val="0"/>
        </a:spcBef>
        <a:spcAft>
          <a:spcPts val="500"/>
        </a:spcAft>
        <a:buFont typeface="Arial" pitchFamily="34" charset="0"/>
        <a:buChar char="▪"/>
        <a:defRPr sz="1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771879" indent="-251989" algn="l" defTabSz="1007956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75856" indent="-251989" algn="l" defTabSz="1007956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79834" indent="-251989" algn="l" defTabSz="1007956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83813" indent="-251989" algn="l" defTabSz="1007956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00795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3978" algn="l" defTabSz="100795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7956" algn="l" defTabSz="100795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11934" algn="l" defTabSz="100795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15912" algn="l" defTabSz="100795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9889" algn="l" defTabSz="100795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23867" algn="l" defTabSz="100795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27846" algn="l" defTabSz="100795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31823" algn="l" defTabSz="100795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err="1" smtClean="0"/>
              <a:t>Parents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child</a:t>
            </a:r>
            <a:r>
              <a:rPr lang="de-DE" dirty="0" smtClean="0"/>
              <a:t> in </a:t>
            </a:r>
            <a:r>
              <a:rPr lang="de-DE" dirty="0" err="1" smtClean="0"/>
              <a:t>host</a:t>
            </a:r>
            <a:r>
              <a:rPr lang="de-DE" dirty="0" smtClean="0"/>
              <a:t> </a:t>
            </a:r>
            <a:r>
              <a:rPr lang="de-DE" dirty="0" err="1" smtClean="0"/>
              <a:t>family</a:t>
            </a:r>
            <a:endParaRPr lang="de-DE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b-NO" dirty="0" smtClean="0"/>
              <a:t>New </a:t>
            </a:r>
            <a:r>
              <a:rPr lang="nb-NO" dirty="0" err="1" smtClean="0"/>
              <a:t>consept</a:t>
            </a:r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68" y="1203960"/>
            <a:ext cx="9010317" cy="50528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nb-NO" sz="1800" dirty="0" smtClean="0"/>
              <a:t>Single </a:t>
            </a:r>
            <a:r>
              <a:rPr lang="nb-NO" sz="1800" dirty="0" err="1" smtClean="0"/>
              <a:t>parents</a:t>
            </a:r>
            <a:r>
              <a:rPr lang="nb-NO" sz="1800" dirty="0" smtClean="0"/>
              <a:t> </a:t>
            </a:r>
            <a:r>
              <a:rPr lang="nb-NO" sz="1800" dirty="0" err="1" smtClean="0"/>
              <a:t>with</a:t>
            </a:r>
            <a:r>
              <a:rPr lang="nb-NO" sz="1800" dirty="0" smtClean="0"/>
              <a:t> </a:t>
            </a:r>
            <a:r>
              <a:rPr lang="nb-NO" sz="1800" dirty="0" err="1" smtClean="0"/>
              <a:t>children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Pregnant </a:t>
            </a:r>
            <a:r>
              <a:rPr lang="nb-NO" sz="1800" dirty="0" err="1" smtClean="0"/>
              <a:t>women</a:t>
            </a:r>
            <a:r>
              <a:rPr lang="nb-NO" sz="1800" dirty="0" smtClean="0"/>
              <a:t> in </a:t>
            </a:r>
            <a:r>
              <a:rPr lang="nb-NO" sz="1800" dirty="0" err="1" smtClean="0"/>
              <a:t>need</a:t>
            </a:r>
            <a:r>
              <a:rPr lang="nb-NO" sz="1800" dirty="0" smtClean="0"/>
              <a:t> </a:t>
            </a:r>
            <a:r>
              <a:rPr lang="nb-NO" sz="1800" dirty="0" err="1" smtClean="0"/>
              <a:t>of</a:t>
            </a:r>
            <a:r>
              <a:rPr lang="nb-NO" sz="1800" dirty="0" smtClean="0"/>
              <a:t> </a:t>
            </a:r>
            <a:r>
              <a:rPr lang="nb-NO" sz="1800" dirty="0" err="1" smtClean="0"/>
              <a:t>special</a:t>
            </a:r>
            <a:r>
              <a:rPr lang="nb-NO" sz="1800" dirty="0" smtClean="0"/>
              <a:t> support and </a:t>
            </a:r>
            <a:r>
              <a:rPr lang="nb-NO" sz="1800" dirty="0" err="1" smtClean="0"/>
              <a:t>facilitation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Parents</a:t>
            </a:r>
            <a:r>
              <a:rPr lang="nb-NO" sz="1800" dirty="0" smtClean="0"/>
              <a:t> </a:t>
            </a:r>
            <a:r>
              <a:rPr lang="nb-NO" sz="1800" dirty="0" err="1" smtClean="0"/>
              <a:t>with</a:t>
            </a:r>
            <a:r>
              <a:rPr lang="nb-NO" sz="1800" dirty="0" smtClean="0"/>
              <a:t> </a:t>
            </a:r>
            <a:r>
              <a:rPr lang="nb-NO" sz="1800" dirty="0" err="1" smtClean="0"/>
              <a:t>children</a:t>
            </a:r>
            <a:r>
              <a:rPr lang="nb-NO" sz="1800" dirty="0" smtClean="0"/>
              <a:t> </a:t>
            </a:r>
            <a:r>
              <a:rPr lang="nb-NO" sz="1800" dirty="0" err="1" smtClean="0"/>
              <a:t>who</a:t>
            </a:r>
            <a:r>
              <a:rPr lang="nb-NO" sz="1800" dirty="0" smtClean="0"/>
              <a:t> </a:t>
            </a:r>
            <a:r>
              <a:rPr lang="nb-NO" sz="1800" dirty="0" err="1" smtClean="0"/>
              <a:t>needs</a:t>
            </a:r>
            <a:r>
              <a:rPr lang="nb-NO" sz="1800" dirty="0" smtClean="0"/>
              <a:t> </a:t>
            </a:r>
            <a:r>
              <a:rPr lang="nb-NO" sz="1800" dirty="0" err="1" smtClean="0"/>
              <a:t>care</a:t>
            </a:r>
            <a:r>
              <a:rPr lang="nb-NO" sz="1800" dirty="0" smtClean="0"/>
              <a:t> and </a:t>
            </a:r>
            <a:r>
              <a:rPr lang="nb-NO" sz="1800" dirty="0" err="1" smtClean="0"/>
              <a:t>we</a:t>
            </a:r>
            <a:r>
              <a:rPr lang="nb-NO" sz="1800" dirty="0" smtClean="0"/>
              <a:t> </a:t>
            </a:r>
            <a:r>
              <a:rPr lang="nb-NO" sz="1800" dirty="0" err="1" smtClean="0"/>
              <a:t>can</a:t>
            </a:r>
            <a:r>
              <a:rPr lang="nb-NO" sz="1800" dirty="0" smtClean="0"/>
              <a:t> offer </a:t>
            </a:r>
            <a:r>
              <a:rPr lang="nb-NO" sz="1800" dirty="0" err="1" smtClean="0"/>
              <a:t>assessment</a:t>
            </a:r>
            <a:r>
              <a:rPr lang="nb-NO" sz="1800" dirty="0" smtClean="0"/>
              <a:t> as </a:t>
            </a:r>
            <a:r>
              <a:rPr lang="nb-NO" sz="1800" dirty="0" err="1" smtClean="0"/>
              <a:t>well</a:t>
            </a:r>
            <a:r>
              <a:rPr lang="nb-NO" sz="1800" dirty="0" smtClean="0"/>
              <a:t> as </a:t>
            </a:r>
            <a:r>
              <a:rPr lang="nb-NO" sz="1800" dirty="0" err="1" smtClean="0"/>
              <a:t>working</a:t>
            </a:r>
            <a:r>
              <a:rPr lang="nb-NO" sz="1800" dirty="0" smtClean="0"/>
              <a:t> </a:t>
            </a:r>
            <a:r>
              <a:rPr lang="nb-NO" sz="1800" dirty="0" err="1" smtClean="0"/>
              <a:t>with</a:t>
            </a:r>
            <a:r>
              <a:rPr lang="nb-NO" sz="1800" dirty="0" smtClean="0"/>
              <a:t> </a:t>
            </a:r>
            <a:r>
              <a:rPr lang="nb-NO" sz="1800" dirty="0" err="1" smtClean="0"/>
              <a:t>developing</a:t>
            </a:r>
            <a:r>
              <a:rPr lang="nb-NO" sz="1800" dirty="0" smtClean="0"/>
              <a:t> </a:t>
            </a:r>
            <a:r>
              <a:rPr lang="nb-NO" sz="1800" dirty="0" err="1" smtClean="0"/>
              <a:t>of</a:t>
            </a:r>
            <a:r>
              <a:rPr lang="nb-NO" sz="1800" dirty="0" smtClean="0"/>
              <a:t> </a:t>
            </a:r>
            <a:r>
              <a:rPr lang="nb-NO" sz="1800" dirty="0" err="1" smtClean="0"/>
              <a:t>parenting</a:t>
            </a:r>
            <a:r>
              <a:rPr lang="nb-NO" sz="1800" dirty="0" smtClean="0"/>
              <a:t> skills</a:t>
            </a:r>
            <a:endParaRPr lang="nb-NO" sz="1800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Target </a:t>
            </a:r>
            <a:r>
              <a:rPr lang="nb-NO" dirty="0" err="1" smtClean="0"/>
              <a:t>groups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3897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nb-NO" sz="1800" dirty="0" smtClean="0"/>
              <a:t>The </a:t>
            </a:r>
            <a:r>
              <a:rPr lang="nb-NO" sz="1800" dirty="0" err="1" smtClean="0"/>
              <a:t>focus</a:t>
            </a:r>
            <a:r>
              <a:rPr lang="nb-NO" sz="1800" dirty="0" smtClean="0"/>
              <a:t> is </a:t>
            </a:r>
            <a:r>
              <a:rPr lang="nb-NO" sz="1800" dirty="0" err="1" smtClean="0"/>
              <a:t>on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actual</a:t>
            </a:r>
            <a:r>
              <a:rPr lang="nb-NO" sz="1800" dirty="0" smtClean="0"/>
              <a:t> </a:t>
            </a:r>
            <a:r>
              <a:rPr lang="nb-NO" sz="1800" dirty="0" err="1" smtClean="0"/>
              <a:t>care</a:t>
            </a:r>
            <a:r>
              <a:rPr lang="nb-NO" sz="1800" dirty="0" smtClean="0"/>
              <a:t> </a:t>
            </a:r>
            <a:r>
              <a:rPr lang="nb-NO" sz="1800" dirty="0" err="1" smtClean="0"/>
              <a:t>situation</a:t>
            </a:r>
            <a:r>
              <a:rPr lang="nb-NO" sz="1800" dirty="0" smtClean="0"/>
              <a:t> and </a:t>
            </a:r>
            <a:r>
              <a:rPr lang="nb-NO" sz="1800" dirty="0" err="1" smtClean="0"/>
              <a:t>measures</a:t>
            </a:r>
            <a:r>
              <a:rPr lang="nb-NO" sz="1800" dirty="0" smtClean="0"/>
              <a:t> </a:t>
            </a:r>
            <a:r>
              <a:rPr lang="nb-NO" sz="1800" dirty="0" err="1" smtClean="0"/>
              <a:t>adapted</a:t>
            </a:r>
            <a:r>
              <a:rPr lang="nb-NO" sz="1800" dirty="0" smtClean="0"/>
              <a:t> to </a:t>
            </a:r>
            <a:r>
              <a:rPr lang="nb-NO" sz="1800" dirty="0" err="1" smtClean="0"/>
              <a:t>that</a:t>
            </a:r>
            <a:r>
              <a:rPr lang="nb-NO" sz="1800" dirty="0" smtClean="0"/>
              <a:t>.</a:t>
            </a:r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We</a:t>
            </a:r>
            <a:r>
              <a:rPr lang="nb-NO" sz="1800" dirty="0" smtClean="0"/>
              <a:t> have </a:t>
            </a:r>
            <a:r>
              <a:rPr lang="nb-NO" sz="1800" dirty="0" err="1" smtClean="0"/>
              <a:t>no</a:t>
            </a:r>
            <a:r>
              <a:rPr lang="nb-NO" sz="1800" dirty="0" smtClean="0"/>
              <a:t> limits for families and </a:t>
            </a:r>
            <a:r>
              <a:rPr lang="nb-NO" sz="1800" dirty="0" err="1" smtClean="0"/>
              <a:t>the</a:t>
            </a:r>
            <a:r>
              <a:rPr lang="nb-NO" sz="1800" dirty="0" smtClean="0"/>
              <a:t> age </a:t>
            </a:r>
            <a:r>
              <a:rPr lang="nb-NO" sz="1800" dirty="0" err="1" smtClean="0"/>
              <a:t>of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children</a:t>
            </a:r>
            <a:r>
              <a:rPr lang="nb-NO" sz="1800" dirty="0" smtClean="0"/>
              <a:t>,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crucual</a:t>
            </a:r>
            <a:r>
              <a:rPr lang="nb-NO" sz="1800" dirty="0" smtClean="0"/>
              <a:t> </a:t>
            </a:r>
            <a:r>
              <a:rPr lang="nb-NO" sz="1800" dirty="0" err="1" smtClean="0"/>
              <a:t>aspect</a:t>
            </a:r>
            <a:r>
              <a:rPr lang="nb-NO" sz="1800" dirty="0" smtClean="0"/>
              <a:t> is </a:t>
            </a:r>
            <a:r>
              <a:rPr lang="nb-NO" sz="1800" dirty="0" err="1" smtClean="0"/>
              <a:t>that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assessment</a:t>
            </a:r>
            <a:r>
              <a:rPr lang="nb-NO" sz="1800" dirty="0" smtClean="0"/>
              <a:t> shows </a:t>
            </a:r>
            <a:r>
              <a:rPr lang="nb-NO" sz="1800" dirty="0" err="1" smtClean="0"/>
              <a:t>that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measure</a:t>
            </a:r>
            <a:r>
              <a:rPr lang="nb-NO" sz="1800" dirty="0" smtClean="0"/>
              <a:t> </a:t>
            </a:r>
            <a:r>
              <a:rPr lang="nb-NO" sz="1800" dirty="0" err="1" smtClean="0"/>
              <a:t>will</a:t>
            </a:r>
            <a:r>
              <a:rPr lang="nb-NO" sz="1800" dirty="0" smtClean="0"/>
              <a:t> </a:t>
            </a:r>
            <a:r>
              <a:rPr lang="nb-NO" sz="1800" dirty="0" err="1" smtClean="0"/>
              <a:t>benefit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family</a:t>
            </a:r>
            <a:r>
              <a:rPr lang="nb-NO" sz="1800" dirty="0" smtClean="0"/>
              <a:t>.</a:t>
            </a:r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The age </a:t>
            </a:r>
            <a:r>
              <a:rPr lang="nb-NO" sz="1800" dirty="0" err="1" smtClean="0"/>
              <a:t>of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parents</a:t>
            </a:r>
            <a:r>
              <a:rPr lang="nb-NO" sz="1800" dirty="0" smtClean="0"/>
              <a:t> </a:t>
            </a:r>
            <a:r>
              <a:rPr lang="nb-NO" sz="1800" dirty="0" err="1" smtClean="0"/>
              <a:t>should</a:t>
            </a:r>
            <a:r>
              <a:rPr lang="nb-NO" sz="1800" dirty="0" smtClean="0"/>
              <a:t> not be </a:t>
            </a:r>
            <a:r>
              <a:rPr lang="nb-NO" sz="1800" dirty="0" err="1" smtClean="0"/>
              <a:t>emphasized</a:t>
            </a:r>
            <a:r>
              <a:rPr lang="nb-NO" sz="1800" dirty="0" smtClean="0"/>
              <a:t>,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measure</a:t>
            </a:r>
            <a:r>
              <a:rPr lang="nb-NO" sz="1800" dirty="0" smtClean="0"/>
              <a:t> has </a:t>
            </a:r>
            <a:r>
              <a:rPr lang="nb-NO" sz="1800" dirty="0" err="1" smtClean="0"/>
              <a:t>the</a:t>
            </a:r>
            <a:r>
              <a:rPr lang="nb-NO" sz="1800" dirty="0" smtClean="0"/>
              <a:t> basis in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child</a:t>
            </a:r>
            <a:r>
              <a:rPr lang="nb-NO" sz="1800" dirty="0" smtClean="0"/>
              <a:t>.</a:t>
            </a:r>
            <a:endParaRPr lang="nb-NO" sz="1800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Age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14245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nb-NO" sz="1800" dirty="0" smtClean="0"/>
              <a:t>The host families have </a:t>
            </a:r>
            <a:r>
              <a:rPr lang="nb-NO" sz="1800" dirty="0" err="1" smtClean="0"/>
              <a:t>had</a:t>
            </a:r>
            <a:r>
              <a:rPr lang="nb-NO" sz="1800" dirty="0" smtClean="0"/>
              <a:t> </a:t>
            </a:r>
            <a:r>
              <a:rPr lang="nb-NO" sz="1800" dirty="0" err="1" smtClean="0"/>
              <a:t>basic</a:t>
            </a:r>
            <a:r>
              <a:rPr lang="nb-NO" sz="1800" dirty="0" smtClean="0"/>
              <a:t> 15 </a:t>
            </a:r>
            <a:r>
              <a:rPr lang="nb-NO" sz="1800" dirty="0" err="1" smtClean="0"/>
              <a:t>hours</a:t>
            </a:r>
            <a:r>
              <a:rPr lang="nb-NO" sz="1800" dirty="0" smtClean="0"/>
              <a:t> training.</a:t>
            </a:r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They</a:t>
            </a:r>
            <a:r>
              <a:rPr lang="nb-NO" sz="1800" dirty="0" smtClean="0"/>
              <a:t> </a:t>
            </a:r>
            <a:r>
              <a:rPr lang="nb-NO" sz="1800" dirty="0" err="1" smtClean="0"/>
              <a:t>are</a:t>
            </a:r>
            <a:r>
              <a:rPr lang="nb-NO" sz="1800" dirty="0" smtClean="0"/>
              <a:t> </a:t>
            </a:r>
            <a:r>
              <a:rPr lang="nb-NO" sz="1800" dirty="0" err="1" smtClean="0"/>
              <a:t>chosen</a:t>
            </a:r>
            <a:r>
              <a:rPr lang="nb-NO" sz="1800" dirty="0" smtClean="0"/>
              <a:t> </a:t>
            </a:r>
            <a:r>
              <a:rPr lang="nb-NO" sz="1800" dirty="0" err="1" smtClean="0"/>
              <a:t>out</a:t>
            </a:r>
            <a:r>
              <a:rPr lang="nb-NO" sz="1800" dirty="0" smtClean="0"/>
              <a:t> </a:t>
            </a:r>
            <a:r>
              <a:rPr lang="nb-NO" sz="1800" dirty="0" err="1" smtClean="0"/>
              <a:t>of</a:t>
            </a:r>
            <a:r>
              <a:rPr lang="nb-NO" sz="1800" dirty="0" smtClean="0"/>
              <a:t> </a:t>
            </a:r>
            <a:r>
              <a:rPr lang="nb-NO" sz="1800" dirty="0" err="1" smtClean="0"/>
              <a:t>their</a:t>
            </a:r>
            <a:r>
              <a:rPr lang="nb-NO" sz="1800" dirty="0" smtClean="0"/>
              <a:t> </a:t>
            </a:r>
            <a:r>
              <a:rPr lang="nb-NO" sz="1800" dirty="0" err="1" smtClean="0"/>
              <a:t>experience</a:t>
            </a:r>
            <a:r>
              <a:rPr lang="nb-NO" sz="1800" dirty="0" smtClean="0"/>
              <a:t>, formal and real </a:t>
            </a:r>
            <a:r>
              <a:rPr lang="nb-NO" sz="1800" dirty="0" err="1" smtClean="0"/>
              <a:t>competence</a:t>
            </a:r>
            <a:r>
              <a:rPr lang="nb-NO" sz="1800" dirty="0" smtClean="0"/>
              <a:t> and </a:t>
            </a:r>
            <a:r>
              <a:rPr lang="nb-NO" sz="1800" dirty="0" err="1" smtClean="0"/>
              <a:t>suitable</a:t>
            </a:r>
            <a:r>
              <a:rPr lang="nb-NO" sz="1800" dirty="0" smtClean="0"/>
              <a:t> </a:t>
            </a:r>
            <a:r>
              <a:rPr lang="nb-NO" sz="1800" dirty="0" err="1" smtClean="0"/>
              <a:t>housing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The host families </a:t>
            </a:r>
            <a:r>
              <a:rPr lang="nb-NO" sz="1800" dirty="0" err="1" smtClean="0"/>
              <a:t>are</a:t>
            </a:r>
            <a:r>
              <a:rPr lang="nb-NO" sz="1800" dirty="0" smtClean="0"/>
              <a:t> </a:t>
            </a:r>
            <a:r>
              <a:rPr lang="nb-NO" sz="1800" dirty="0" err="1" smtClean="0"/>
              <a:t>guided</a:t>
            </a:r>
            <a:r>
              <a:rPr lang="nb-NO" sz="1800" dirty="0" smtClean="0"/>
              <a:t> by </a:t>
            </a:r>
            <a:r>
              <a:rPr lang="nb-NO" sz="1800" dirty="0" err="1" smtClean="0"/>
              <a:t>coordinator</a:t>
            </a:r>
            <a:r>
              <a:rPr lang="nb-NO" sz="1800" dirty="0"/>
              <a:t> </a:t>
            </a:r>
            <a:r>
              <a:rPr lang="nb-NO" sz="1800" dirty="0" smtClean="0"/>
              <a:t>4 </a:t>
            </a:r>
            <a:r>
              <a:rPr lang="nb-NO" sz="1800" dirty="0" err="1" smtClean="0"/>
              <a:t>hours</a:t>
            </a:r>
            <a:r>
              <a:rPr lang="nb-NO" sz="1800" dirty="0" smtClean="0"/>
              <a:t> a </a:t>
            </a:r>
            <a:r>
              <a:rPr lang="nb-NO" sz="1800" dirty="0" err="1" smtClean="0"/>
              <a:t>month</a:t>
            </a:r>
            <a:endParaRPr lang="nb-NO" sz="1800" dirty="0"/>
          </a:p>
          <a:p>
            <a:pPr marL="285750" indent="-285750">
              <a:buFont typeface="Arial"/>
              <a:buChar char="•"/>
            </a:pP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The </a:t>
            </a:r>
            <a:r>
              <a:rPr lang="nb-NO" sz="1800" dirty="0" err="1" smtClean="0"/>
              <a:t>coordinators</a:t>
            </a:r>
            <a:r>
              <a:rPr lang="nb-NO" sz="1800" dirty="0" smtClean="0"/>
              <a:t> </a:t>
            </a:r>
            <a:r>
              <a:rPr lang="nb-NO" sz="1800" dirty="0" err="1" smtClean="0"/>
              <a:t>are</a:t>
            </a:r>
            <a:r>
              <a:rPr lang="nb-NO" sz="1800" dirty="0" smtClean="0"/>
              <a:t>  </a:t>
            </a:r>
            <a:r>
              <a:rPr lang="nb-NO" sz="1800" dirty="0" err="1" smtClean="0"/>
              <a:t>specially</a:t>
            </a:r>
            <a:r>
              <a:rPr lang="nb-NO" sz="1800" dirty="0" smtClean="0"/>
              <a:t> </a:t>
            </a:r>
            <a:r>
              <a:rPr lang="nb-NO" sz="1800" dirty="0" err="1" smtClean="0"/>
              <a:t>skilled</a:t>
            </a:r>
            <a:r>
              <a:rPr lang="nb-NO" sz="1800" dirty="0" smtClean="0"/>
              <a:t> and </a:t>
            </a:r>
            <a:r>
              <a:rPr lang="nb-NO" sz="1800" dirty="0" err="1" smtClean="0"/>
              <a:t>competent</a:t>
            </a:r>
            <a:r>
              <a:rPr lang="nb-NO" sz="1800" dirty="0" smtClean="0"/>
              <a:t> in </a:t>
            </a:r>
            <a:r>
              <a:rPr lang="nb-NO" sz="1800" dirty="0" err="1" smtClean="0"/>
              <a:t>this</a:t>
            </a:r>
            <a:r>
              <a:rPr lang="nb-NO" sz="1800" dirty="0" smtClean="0"/>
              <a:t> </a:t>
            </a:r>
            <a:r>
              <a:rPr lang="nb-NO" sz="1800" dirty="0" err="1" smtClean="0"/>
              <a:t>measure</a:t>
            </a:r>
            <a:r>
              <a:rPr lang="nb-NO" sz="1800" dirty="0" smtClean="0"/>
              <a:t> and </a:t>
            </a:r>
            <a:r>
              <a:rPr lang="nb-NO" sz="1800" dirty="0" err="1" smtClean="0"/>
              <a:t>they</a:t>
            </a:r>
            <a:r>
              <a:rPr lang="nb-NO" sz="1800" dirty="0" smtClean="0"/>
              <a:t> </a:t>
            </a:r>
            <a:r>
              <a:rPr lang="nb-NO" sz="1800" dirty="0" err="1" smtClean="0"/>
              <a:t>are</a:t>
            </a:r>
            <a:r>
              <a:rPr lang="nb-NO" sz="1800" dirty="0" smtClean="0"/>
              <a:t> </a:t>
            </a:r>
            <a:r>
              <a:rPr lang="nb-NO" sz="1800" dirty="0" err="1" smtClean="0"/>
              <a:t>also</a:t>
            </a:r>
            <a:r>
              <a:rPr lang="nb-NO" sz="1800" dirty="0" smtClean="0"/>
              <a:t> </a:t>
            </a:r>
            <a:r>
              <a:rPr lang="nb-NO" sz="1800" dirty="0" err="1" smtClean="0"/>
              <a:t>respnsible</a:t>
            </a:r>
            <a:r>
              <a:rPr lang="nb-NO" sz="1800" dirty="0" smtClean="0"/>
              <a:t> for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assessment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The host </a:t>
            </a:r>
            <a:r>
              <a:rPr lang="nb-NO" sz="1800" dirty="0" err="1" smtClean="0"/>
              <a:t>familiy</a:t>
            </a:r>
            <a:r>
              <a:rPr lang="nb-NO" sz="1800" dirty="0" smtClean="0"/>
              <a:t> </a:t>
            </a:r>
            <a:r>
              <a:rPr lang="nb-NO" sz="1800" dirty="0" err="1" smtClean="0"/>
              <a:t>contributes</a:t>
            </a:r>
            <a:r>
              <a:rPr lang="nb-NO" sz="1800" dirty="0" smtClean="0"/>
              <a:t> </a:t>
            </a:r>
            <a:r>
              <a:rPr lang="nb-NO" sz="1800" dirty="0" err="1" smtClean="0"/>
              <a:t>with</a:t>
            </a:r>
            <a:r>
              <a:rPr lang="nb-NO" sz="1800" dirty="0" smtClean="0"/>
              <a:t> </a:t>
            </a:r>
            <a:r>
              <a:rPr lang="nb-NO" sz="1800" dirty="0" err="1" smtClean="0"/>
              <a:t>some</a:t>
            </a:r>
            <a:r>
              <a:rPr lang="nb-NO" sz="1800" dirty="0" smtClean="0"/>
              <a:t> parts </a:t>
            </a:r>
            <a:r>
              <a:rPr lang="nb-NO" sz="1800" dirty="0" err="1" smtClean="0"/>
              <a:t>of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assessment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endParaRPr lang="nb-NO" sz="1800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C</a:t>
            </a:r>
            <a:r>
              <a:rPr lang="nb-NO" dirty="0" err="1" smtClean="0"/>
              <a:t>ompetence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40381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indent="-342900">
              <a:buFont typeface="Arial"/>
              <a:buChar char="•"/>
            </a:pPr>
            <a:r>
              <a:rPr lang="nb-NO" sz="2000" dirty="0" smtClean="0"/>
              <a:t>Separate </a:t>
            </a:r>
            <a:r>
              <a:rPr lang="nb-NO" sz="2000" dirty="0" err="1" smtClean="0"/>
              <a:t>housing</a:t>
            </a:r>
            <a:r>
              <a:rPr lang="nb-NO" sz="2000" dirty="0" smtClean="0"/>
              <a:t> is </a:t>
            </a:r>
            <a:r>
              <a:rPr lang="nb-NO" sz="2000" dirty="0" err="1" smtClean="0"/>
              <a:t>required</a:t>
            </a:r>
            <a:r>
              <a:rPr lang="nb-NO" sz="2000" dirty="0" smtClean="0"/>
              <a:t> for </a:t>
            </a:r>
            <a:r>
              <a:rPr lang="nb-NO" sz="2000" dirty="0" err="1" smtClean="0"/>
              <a:t>the</a:t>
            </a:r>
            <a:r>
              <a:rPr lang="nb-NO" sz="2000" dirty="0" smtClean="0"/>
              <a:t> </a:t>
            </a:r>
            <a:r>
              <a:rPr lang="nb-NO" sz="2000" dirty="0" err="1" smtClean="0"/>
              <a:t>parents</a:t>
            </a:r>
            <a:r>
              <a:rPr lang="nb-NO" sz="2000" dirty="0" smtClean="0"/>
              <a:t> </a:t>
            </a:r>
            <a:r>
              <a:rPr lang="nb-NO" sz="2000" dirty="0" err="1" smtClean="0"/>
              <a:t>with</a:t>
            </a:r>
            <a:r>
              <a:rPr lang="nb-NO" sz="2000" dirty="0" smtClean="0"/>
              <a:t> </a:t>
            </a:r>
            <a:r>
              <a:rPr lang="nb-NO" sz="2000" dirty="0" err="1" smtClean="0"/>
              <a:t>children</a:t>
            </a:r>
            <a:r>
              <a:rPr lang="nb-NO" sz="2000" dirty="0" smtClean="0"/>
              <a:t>.</a:t>
            </a:r>
          </a:p>
          <a:p>
            <a:pPr marL="342900" indent="-342900">
              <a:buFont typeface="Arial"/>
              <a:buChar char="•"/>
            </a:pPr>
            <a:endParaRPr lang="nb-NO" sz="2000" dirty="0"/>
          </a:p>
          <a:p>
            <a:pPr marL="342900" indent="-342900">
              <a:buFont typeface="Arial"/>
              <a:buChar char="•"/>
            </a:pPr>
            <a:r>
              <a:rPr lang="nb-NO" sz="2000" dirty="0" smtClean="0"/>
              <a:t>This </a:t>
            </a:r>
            <a:r>
              <a:rPr lang="nb-NO" sz="2000" dirty="0" err="1" smtClean="0"/>
              <a:t>might</a:t>
            </a:r>
            <a:r>
              <a:rPr lang="nb-NO" sz="2000" dirty="0" smtClean="0"/>
              <a:t> be a separate flat in </a:t>
            </a:r>
            <a:r>
              <a:rPr lang="nb-NO" sz="2000" dirty="0" err="1" smtClean="0"/>
              <a:t>the</a:t>
            </a:r>
            <a:r>
              <a:rPr lang="nb-NO" sz="2000" dirty="0" smtClean="0"/>
              <a:t> house or an </a:t>
            </a:r>
            <a:r>
              <a:rPr lang="nb-NO" sz="2000" dirty="0" err="1" smtClean="0"/>
              <a:t>additional</a:t>
            </a:r>
            <a:r>
              <a:rPr lang="nb-NO" sz="2000" dirty="0" smtClean="0"/>
              <a:t> house </a:t>
            </a:r>
            <a:r>
              <a:rPr lang="nb-NO" sz="2000" dirty="0" err="1" smtClean="0"/>
              <a:t>on</a:t>
            </a:r>
            <a:r>
              <a:rPr lang="nb-NO" sz="2000" dirty="0" smtClean="0"/>
              <a:t> a farm</a:t>
            </a:r>
          </a:p>
          <a:p>
            <a:pPr marL="342900" indent="-342900">
              <a:buFont typeface="Arial"/>
              <a:buChar char="•"/>
            </a:pPr>
            <a:endParaRPr lang="nb-NO" sz="2000" dirty="0"/>
          </a:p>
          <a:p>
            <a:endParaRPr lang="nb-NO" sz="2000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Housing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01638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nb-NO" sz="1800" dirty="0" smtClean="0"/>
              <a:t>Care Index and PCERA is used for </a:t>
            </a:r>
            <a:r>
              <a:rPr lang="nb-NO" sz="1800" dirty="0" err="1" smtClean="0"/>
              <a:t>observation</a:t>
            </a:r>
            <a:r>
              <a:rPr lang="nb-NO" sz="1800" dirty="0" smtClean="0"/>
              <a:t> </a:t>
            </a:r>
            <a:r>
              <a:rPr lang="nb-NO" sz="1800" dirty="0" err="1" smtClean="0"/>
              <a:t>of</a:t>
            </a:r>
            <a:r>
              <a:rPr lang="nb-NO" sz="1800" dirty="0" smtClean="0"/>
              <a:t> </a:t>
            </a:r>
            <a:r>
              <a:rPr lang="nb-NO" sz="1800" dirty="0" err="1" smtClean="0"/>
              <a:t>interaction</a:t>
            </a:r>
            <a:r>
              <a:rPr lang="nb-NO" sz="1800" dirty="0" smtClean="0"/>
              <a:t> </a:t>
            </a:r>
            <a:r>
              <a:rPr lang="nb-NO" sz="1800" dirty="0" err="1" smtClean="0"/>
              <a:t>between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papretns</a:t>
            </a:r>
            <a:r>
              <a:rPr lang="nb-NO" sz="1800" dirty="0" smtClean="0"/>
              <a:t> and </a:t>
            </a:r>
            <a:r>
              <a:rPr lang="nb-NO" sz="1800" dirty="0" err="1" smtClean="0"/>
              <a:t>their</a:t>
            </a:r>
            <a:r>
              <a:rPr lang="nb-NO" sz="1800" dirty="0" smtClean="0"/>
              <a:t> </a:t>
            </a:r>
            <a:r>
              <a:rPr lang="nb-NO" sz="1800" dirty="0" err="1" smtClean="0"/>
              <a:t>child</a:t>
            </a:r>
            <a:r>
              <a:rPr lang="nb-NO" sz="1800" dirty="0" smtClean="0"/>
              <a:t>.</a:t>
            </a:r>
          </a:p>
          <a:p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The </a:t>
            </a:r>
            <a:r>
              <a:rPr lang="nb-NO" sz="1800" dirty="0" err="1" smtClean="0"/>
              <a:t>parents</a:t>
            </a:r>
            <a:r>
              <a:rPr lang="nb-NO" sz="1800" dirty="0" smtClean="0"/>
              <a:t> </a:t>
            </a:r>
            <a:r>
              <a:rPr lang="nb-NO" sz="1800" dirty="0" err="1" smtClean="0"/>
              <a:t>are</a:t>
            </a:r>
            <a:r>
              <a:rPr lang="nb-NO" sz="1800" dirty="0" smtClean="0"/>
              <a:t> </a:t>
            </a:r>
            <a:r>
              <a:rPr lang="nb-NO" sz="1800" dirty="0" err="1" smtClean="0"/>
              <a:t>interviwed</a:t>
            </a:r>
            <a:r>
              <a:rPr lang="nb-NO" sz="1800" dirty="0" smtClean="0"/>
              <a:t> to </a:t>
            </a:r>
            <a:r>
              <a:rPr lang="nb-NO" sz="1800" dirty="0" err="1" smtClean="0"/>
              <a:t>identify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parents</a:t>
            </a:r>
            <a:r>
              <a:rPr lang="nb-NO" sz="1800" dirty="0" smtClean="0"/>
              <a:t> </a:t>
            </a:r>
            <a:r>
              <a:rPr lang="nb-NO" sz="1800" dirty="0" err="1" smtClean="0"/>
              <a:t>owh</a:t>
            </a:r>
            <a:r>
              <a:rPr lang="nb-NO" sz="1800" dirty="0" smtClean="0"/>
              <a:t> attachement </a:t>
            </a:r>
            <a:r>
              <a:rPr lang="nb-NO" sz="1800" dirty="0" err="1" smtClean="0"/>
              <a:t>history</a:t>
            </a:r>
            <a:r>
              <a:rPr lang="nb-NO" sz="1800" dirty="0" smtClean="0"/>
              <a:t> and </a:t>
            </a:r>
            <a:r>
              <a:rPr lang="nb-NO" sz="1800" dirty="0" err="1" smtClean="0"/>
              <a:t>possible</a:t>
            </a:r>
            <a:r>
              <a:rPr lang="nb-NO" sz="1800" dirty="0" smtClean="0"/>
              <a:t> </a:t>
            </a:r>
            <a:r>
              <a:rPr lang="nb-NO" sz="1800" dirty="0" err="1" smtClean="0"/>
              <a:t>traumatic</a:t>
            </a:r>
            <a:r>
              <a:rPr lang="nb-NO" sz="1800" dirty="0" smtClean="0"/>
              <a:t> </a:t>
            </a:r>
            <a:r>
              <a:rPr lang="nb-NO" sz="1800" dirty="0" err="1" smtClean="0"/>
              <a:t>experiences</a:t>
            </a:r>
            <a:r>
              <a:rPr lang="nb-NO" sz="1800" dirty="0" smtClean="0"/>
              <a:t> during </a:t>
            </a:r>
            <a:r>
              <a:rPr lang="nb-NO" sz="1800" dirty="0" err="1" smtClean="0"/>
              <a:t>their</a:t>
            </a:r>
            <a:r>
              <a:rPr lang="nb-NO" sz="1800" dirty="0" smtClean="0"/>
              <a:t> </a:t>
            </a:r>
            <a:r>
              <a:rPr lang="nb-NO" sz="1800" dirty="0" err="1" smtClean="0"/>
              <a:t>childhood</a:t>
            </a:r>
            <a:r>
              <a:rPr lang="nb-NO" sz="1800" dirty="0" smtClean="0"/>
              <a:t>.</a:t>
            </a:r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Circel</a:t>
            </a:r>
            <a:r>
              <a:rPr lang="nb-NO" sz="1800" dirty="0" smtClean="0"/>
              <a:t> </a:t>
            </a:r>
            <a:r>
              <a:rPr lang="nb-NO" sz="1800" dirty="0" err="1" smtClean="0"/>
              <a:t>of</a:t>
            </a:r>
            <a:r>
              <a:rPr lang="nb-NO" sz="1800" dirty="0" smtClean="0"/>
              <a:t> </a:t>
            </a:r>
            <a:r>
              <a:rPr lang="nb-NO" sz="1800" dirty="0" err="1" smtClean="0"/>
              <a:t>security</a:t>
            </a:r>
            <a:r>
              <a:rPr lang="nb-NO" sz="1800" dirty="0" smtClean="0"/>
              <a:t> </a:t>
            </a:r>
            <a:r>
              <a:rPr lang="nb-NO" sz="1800" dirty="0" err="1" smtClean="0"/>
              <a:t>are</a:t>
            </a:r>
            <a:r>
              <a:rPr lang="nb-NO" sz="1800" dirty="0" smtClean="0"/>
              <a:t> used for </a:t>
            </a:r>
            <a:r>
              <a:rPr lang="nb-NO" sz="1800" dirty="0" err="1" smtClean="0"/>
              <a:t>analyzing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childrens</a:t>
            </a:r>
            <a:r>
              <a:rPr lang="nb-NO" sz="1800" dirty="0" smtClean="0"/>
              <a:t> </a:t>
            </a:r>
            <a:r>
              <a:rPr lang="nb-NO" sz="1800" dirty="0" err="1" smtClean="0"/>
              <a:t>behavior</a:t>
            </a:r>
            <a:r>
              <a:rPr lang="nb-NO" sz="1800" dirty="0" smtClean="0"/>
              <a:t>, </a:t>
            </a:r>
            <a:r>
              <a:rPr lang="nb-NO" sz="1800" dirty="0" err="1" smtClean="0"/>
              <a:t>needs</a:t>
            </a:r>
            <a:r>
              <a:rPr lang="nb-NO" sz="1800" dirty="0" smtClean="0"/>
              <a:t> and feelings</a:t>
            </a:r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pPr marL="285750" indent="-285750">
              <a:buFont typeface="Arial"/>
              <a:buChar char="•"/>
            </a:pP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Assessment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47896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nb-NO" sz="1800" dirty="0" smtClean="0"/>
              <a:t>The </a:t>
            </a:r>
            <a:r>
              <a:rPr lang="nb-NO" sz="1800" dirty="0" err="1" smtClean="0"/>
              <a:t>assessment</a:t>
            </a:r>
            <a:r>
              <a:rPr lang="nb-NO" sz="1800" dirty="0" smtClean="0"/>
              <a:t> </a:t>
            </a:r>
            <a:r>
              <a:rPr lang="nb-NO" sz="1800" dirty="0" err="1" smtClean="0"/>
              <a:t>period</a:t>
            </a:r>
            <a:r>
              <a:rPr lang="nb-NO" sz="1800" dirty="0" smtClean="0"/>
              <a:t> is from 1 to 3 </a:t>
            </a:r>
            <a:r>
              <a:rPr lang="nb-NO" sz="1800" dirty="0" err="1" smtClean="0"/>
              <a:t>months</a:t>
            </a:r>
            <a:endParaRPr lang="nb-NO" sz="1800" dirty="0"/>
          </a:p>
          <a:p>
            <a:pPr marL="285750" indent="-285750">
              <a:buFont typeface="Arial"/>
              <a:buChar char="•"/>
            </a:pPr>
            <a:endParaRPr lang="nb-NO" sz="1800" dirty="0" smtClean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The </a:t>
            </a:r>
            <a:r>
              <a:rPr lang="nb-NO" sz="1800" dirty="0" err="1" smtClean="0"/>
              <a:t>work</a:t>
            </a:r>
            <a:r>
              <a:rPr lang="nb-NO" sz="1800" dirty="0" smtClean="0"/>
              <a:t> </a:t>
            </a:r>
            <a:r>
              <a:rPr lang="nb-NO" sz="1800" dirty="0" err="1" smtClean="0"/>
              <a:t>with</a:t>
            </a:r>
            <a:r>
              <a:rPr lang="nb-NO" sz="1800" dirty="0" smtClean="0"/>
              <a:t> </a:t>
            </a:r>
            <a:r>
              <a:rPr lang="nb-NO" sz="1800" dirty="0" err="1" smtClean="0"/>
              <a:t>parenting</a:t>
            </a:r>
            <a:r>
              <a:rPr lang="nb-NO" sz="1800" dirty="0" smtClean="0"/>
              <a:t> skills is from 3-9 </a:t>
            </a:r>
            <a:r>
              <a:rPr lang="nb-NO" sz="1800" dirty="0" err="1" smtClean="0"/>
              <a:t>months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The </a:t>
            </a:r>
            <a:r>
              <a:rPr lang="nb-NO" sz="1800" dirty="0" err="1" smtClean="0"/>
              <a:t>work</a:t>
            </a:r>
            <a:r>
              <a:rPr lang="nb-NO" sz="1800" dirty="0" smtClean="0"/>
              <a:t> is </a:t>
            </a:r>
            <a:r>
              <a:rPr lang="nb-NO" sz="1800" dirty="0" err="1" smtClean="0"/>
              <a:t>continuously</a:t>
            </a:r>
            <a:r>
              <a:rPr lang="nb-NO" sz="1800" dirty="0" smtClean="0"/>
              <a:t> </a:t>
            </a:r>
            <a:r>
              <a:rPr lang="nb-NO" sz="1800" dirty="0" err="1" smtClean="0"/>
              <a:t>evaluated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If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conclusion</a:t>
            </a:r>
            <a:r>
              <a:rPr lang="nb-NO" sz="1800" dirty="0" smtClean="0"/>
              <a:t> is </a:t>
            </a:r>
            <a:r>
              <a:rPr lang="nb-NO" sz="1800" dirty="0" err="1" smtClean="0"/>
              <a:t>that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parents</a:t>
            </a:r>
            <a:r>
              <a:rPr lang="nb-NO" sz="1800" dirty="0" smtClean="0"/>
              <a:t> skills is not </a:t>
            </a:r>
            <a:r>
              <a:rPr lang="nb-NO" sz="1800" dirty="0" err="1" smtClean="0"/>
              <a:t>good</a:t>
            </a:r>
            <a:r>
              <a:rPr lang="nb-NO" sz="1800" dirty="0" smtClean="0"/>
              <a:t> </a:t>
            </a:r>
            <a:r>
              <a:rPr lang="nb-NO" sz="1800" dirty="0" err="1" smtClean="0"/>
              <a:t>enough</a:t>
            </a:r>
            <a:r>
              <a:rPr lang="nb-NO" sz="1800" dirty="0" smtClean="0"/>
              <a:t>, </a:t>
            </a:r>
            <a:r>
              <a:rPr lang="nb-NO" sz="1800" dirty="0" err="1" smtClean="0"/>
              <a:t>the</a:t>
            </a:r>
            <a:r>
              <a:rPr lang="nb-NO" sz="1800" dirty="0" smtClean="0"/>
              <a:t> host </a:t>
            </a:r>
            <a:r>
              <a:rPr lang="nb-NO" sz="1800" dirty="0" err="1" smtClean="0"/>
              <a:t>family</a:t>
            </a:r>
            <a:r>
              <a:rPr lang="nb-NO" sz="1800" dirty="0" smtClean="0"/>
              <a:t> </a:t>
            </a:r>
            <a:r>
              <a:rPr lang="nb-NO" sz="1800" dirty="0" err="1" smtClean="0"/>
              <a:t>can</a:t>
            </a:r>
            <a:r>
              <a:rPr lang="nb-NO" sz="1800" dirty="0" smtClean="0"/>
              <a:t> have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child</a:t>
            </a:r>
            <a:r>
              <a:rPr lang="nb-NO" sz="1800" dirty="0" smtClean="0"/>
              <a:t> </a:t>
            </a:r>
            <a:r>
              <a:rPr lang="nb-NO" sz="1800" dirty="0" err="1" smtClean="0"/>
              <a:t>until</a:t>
            </a:r>
            <a:r>
              <a:rPr lang="nb-NO" sz="1800" dirty="0" smtClean="0"/>
              <a:t> a permanent foster </a:t>
            </a:r>
            <a:r>
              <a:rPr lang="nb-NO" sz="1800" dirty="0" err="1" smtClean="0"/>
              <a:t>family</a:t>
            </a:r>
            <a:r>
              <a:rPr lang="nb-NO" sz="1800" dirty="0" smtClean="0"/>
              <a:t> is </a:t>
            </a:r>
            <a:r>
              <a:rPr lang="nb-NO" sz="1800" dirty="0" err="1" smtClean="0"/>
              <a:t>ready</a:t>
            </a:r>
            <a:endParaRPr lang="nb-NO" sz="1800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The </a:t>
            </a:r>
            <a:r>
              <a:rPr lang="nb-NO" dirty="0" err="1" smtClean="0"/>
              <a:t>length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stay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host </a:t>
            </a:r>
            <a:r>
              <a:rPr lang="nb-NO" dirty="0" err="1" smtClean="0"/>
              <a:t>family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1561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nb-NO" sz="1800" dirty="0" smtClean="0"/>
              <a:t>Our </a:t>
            </a:r>
            <a:r>
              <a:rPr lang="nb-NO" sz="1800" dirty="0" err="1" smtClean="0"/>
              <a:t>coordinators</a:t>
            </a:r>
            <a:r>
              <a:rPr lang="nb-NO" sz="1800" dirty="0" smtClean="0"/>
              <a:t> have </a:t>
            </a:r>
            <a:r>
              <a:rPr lang="nb-NO" sz="1800" dirty="0" err="1" smtClean="0"/>
              <a:t>competence</a:t>
            </a:r>
            <a:r>
              <a:rPr lang="nb-NO" sz="1800" dirty="0" smtClean="0"/>
              <a:t> in </a:t>
            </a:r>
            <a:r>
              <a:rPr lang="nb-NO" sz="1800" dirty="0" err="1" smtClean="0"/>
              <a:t>observation</a:t>
            </a:r>
            <a:r>
              <a:rPr lang="nb-NO" sz="1800" dirty="0" smtClean="0"/>
              <a:t> </a:t>
            </a:r>
            <a:r>
              <a:rPr lang="nb-NO" sz="1800" dirty="0" err="1" smtClean="0"/>
              <a:t>of</a:t>
            </a:r>
            <a:r>
              <a:rPr lang="nb-NO" sz="1800" dirty="0" smtClean="0"/>
              <a:t> </a:t>
            </a:r>
            <a:r>
              <a:rPr lang="nb-NO" sz="1800" dirty="0" err="1" smtClean="0"/>
              <a:t>interaction</a:t>
            </a:r>
            <a:r>
              <a:rPr lang="nb-NO" sz="1800" dirty="0" smtClean="0"/>
              <a:t> </a:t>
            </a:r>
            <a:r>
              <a:rPr lang="nb-NO" sz="1800" dirty="0" err="1" smtClean="0"/>
              <a:t>between</a:t>
            </a:r>
            <a:r>
              <a:rPr lang="nb-NO" sz="1800" dirty="0" smtClean="0"/>
              <a:t> </a:t>
            </a:r>
            <a:r>
              <a:rPr lang="nb-NO" sz="1800" dirty="0" err="1" smtClean="0"/>
              <a:t>parents</a:t>
            </a:r>
            <a:r>
              <a:rPr lang="nb-NO" sz="1800" dirty="0" smtClean="0"/>
              <a:t> and </a:t>
            </a:r>
            <a:r>
              <a:rPr lang="nb-NO" sz="1800" dirty="0" err="1" smtClean="0"/>
              <a:t>their</a:t>
            </a:r>
            <a:r>
              <a:rPr lang="nb-NO" sz="1800" dirty="0" smtClean="0"/>
              <a:t> </a:t>
            </a:r>
            <a:r>
              <a:rPr lang="nb-NO" sz="1800" dirty="0" err="1" smtClean="0"/>
              <a:t>children</a:t>
            </a:r>
            <a:r>
              <a:rPr lang="nb-NO" sz="1800" dirty="0"/>
              <a:t> </a:t>
            </a:r>
            <a:r>
              <a:rPr lang="nb-NO" sz="1800" dirty="0" smtClean="0"/>
              <a:t>and</a:t>
            </a:r>
            <a:r>
              <a:rPr lang="nb-NO" sz="1800" dirty="0" smtClean="0"/>
              <a:t> </a:t>
            </a:r>
            <a:r>
              <a:rPr lang="nb-NO" sz="1800" dirty="0" err="1" smtClean="0"/>
              <a:t>practical</a:t>
            </a:r>
            <a:r>
              <a:rPr lang="nb-NO" sz="1800" dirty="0" smtClean="0"/>
              <a:t> </a:t>
            </a:r>
            <a:r>
              <a:rPr lang="nb-NO" sz="1800" dirty="0" err="1" smtClean="0"/>
              <a:t>care</a:t>
            </a:r>
            <a:r>
              <a:rPr lang="nb-NO" sz="1800" dirty="0" smtClean="0"/>
              <a:t> skills.</a:t>
            </a:r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The </a:t>
            </a:r>
            <a:r>
              <a:rPr lang="nb-NO" sz="1800" dirty="0" err="1" smtClean="0"/>
              <a:t>coordinators</a:t>
            </a:r>
            <a:r>
              <a:rPr lang="nb-NO" sz="1800" dirty="0" smtClean="0"/>
              <a:t> have </a:t>
            </a:r>
            <a:r>
              <a:rPr lang="nb-NO" sz="1800" dirty="0" err="1" smtClean="0"/>
              <a:t>competence</a:t>
            </a:r>
            <a:r>
              <a:rPr lang="nb-NO" sz="1800" dirty="0" smtClean="0"/>
              <a:t>, </a:t>
            </a:r>
            <a:r>
              <a:rPr lang="nb-NO" sz="1800" dirty="0" err="1" smtClean="0"/>
              <a:t>experience</a:t>
            </a:r>
            <a:r>
              <a:rPr lang="nb-NO" sz="1800" dirty="0" smtClean="0"/>
              <a:t> from </a:t>
            </a:r>
            <a:r>
              <a:rPr lang="nb-NO" sz="1800" dirty="0" err="1" smtClean="0"/>
              <a:t>using</a:t>
            </a:r>
            <a:r>
              <a:rPr lang="nb-NO" sz="1800" dirty="0" smtClean="0"/>
              <a:t> </a:t>
            </a:r>
            <a:r>
              <a:rPr lang="nb-NO" sz="1800" dirty="0" err="1" smtClean="0"/>
              <a:t>academic</a:t>
            </a:r>
            <a:r>
              <a:rPr lang="nb-NO" sz="1800" dirty="0" smtClean="0"/>
              <a:t> and </a:t>
            </a:r>
            <a:r>
              <a:rPr lang="nb-NO" sz="1800" dirty="0" err="1" smtClean="0"/>
              <a:t>pedagogical</a:t>
            </a:r>
            <a:r>
              <a:rPr lang="nb-NO" sz="1800" dirty="0" smtClean="0"/>
              <a:t> programs as Marthe </a:t>
            </a:r>
            <a:r>
              <a:rPr lang="nb-NO" sz="1800" dirty="0" err="1" smtClean="0"/>
              <a:t>Meo</a:t>
            </a:r>
            <a:r>
              <a:rPr lang="nb-NO" sz="1800" dirty="0" smtClean="0"/>
              <a:t> and </a:t>
            </a:r>
            <a:r>
              <a:rPr lang="nb-NO" sz="1800" dirty="0" err="1" smtClean="0"/>
              <a:t>Circle</a:t>
            </a:r>
            <a:r>
              <a:rPr lang="nb-NO" sz="1800" dirty="0" smtClean="0"/>
              <a:t> </a:t>
            </a:r>
            <a:r>
              <a:rPr lang="nb-NO" sz="1800" dirty="0" err="1" smtClean="0"/>
              <a:t>of</a:t>
            </a:r>
            <a:r>
              <a:rPr lang="nb-NO" sz="1800" dirty="0" smtClean="0"/>
              <a:t> </a:t>
            </a:r>
            <a:r>
              <a:rPr lang="nb-NO" sz="1800" dirty="0" err="1" smtClean="0"/>
              <a:t>security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These</a:t>
            </a:r>
            <a:r>
              <a:rPr lang="nb-NO" sz="1800" dirty="0" smtClean="0"/>
              <a:t> programs </a:t>
            </a:r>
            <a:r>
              <a:rPr lang="nb-NO" sz="1800" dirty="0" err="1" smtClean="0"/>
              <a:t>will</a:t>
            </a:r>
            <a:r>
              <a:rPr lang="nb-NO" sz="1800" dirty="0" smtClean="0"/>
              <a:t> </a:t>
            </a:r>
            <a:r>
              <a:rPr lang="nb-NO" sz="1800" dirty="0" err="1" smtClean="0"/>
              <a:t>help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parents</a:t>
            </a:r>
            <a:r>
              <a:rPr lang="nb-NO" sz="1800" dirty="0" smtClean="0"/>
              <a:t> to understand </a:t>
            </a:r>
            <a:r>
              <a:rPr lang="nb-NO" sz="1800" dirty="0" err="1" smtClean="0"/>
              <a:t>why</a:t>
            </a:r>
            <a:r>
              <a:rPr lang="nb-NO" sz="1800" dirty="0" smtClean="0"/>
              <a:t> </a:t>
            </a:r>
            <a:r>
              <a:rPr lang="nb-NO" sz="1800" dirty="0" err="1" smtClean="0"/>
              <a:t>children</a:t>
            </a:r>
            <a:r>
              <a:rPr lang="nb-NO" sz="1800" dirty="0" smtClean="0"/>
              <a:t> </a:t>
            </a:r>
            <a:r>
              <a:rPr lang="nb-NO" sz="1800" dirty="0" err="1" smtClean="0"/>
              <a:t>act</a:t>
            </a:r>
            <a:r>
              <a:rPr lang="nb-NO" sz="1800" dirty="0" smtClean="0"/>
              <a:t> as </a:t>
            </a:r>
            <a:r>
              <a:rPr lang="nb-NO" sz="1800" dirty="0" err="1" smtClean="0"/>
              <a:t>the</a:t>
            </a:r>
            <a:r>
              <a:rPr lang="nb-NO" sz="1800" dirty="0" smtClean="0"/>
              <a:t> do, and </a:t>
            </a:r>
            <a:r>
              <a:rPr lang="nb-NO" sz="1800" dirty="0" err="1" smtClean="0"/>
              <a:t>how</a:t>
            </a:r>
            <a:r>
              <a:rPr lang="nb-NO" sz="1800" dirty="0" smtClean="0"/>
              <a:t> </a:t>
            </a:r>
            <a:r>
              <a:rPr lang="nb-NO" sz="1800" dirty="0" err="1" smtClean="0"/>
              <a:t>they</a:t>
            </a:r>
            <a:r>
              <a:rPr lang="nb-NO" sz="1800" dirty="0" smtClean="0"/>
              <a:t> </a:t>
            </a:r>
            <a:r>
              <a:rPr lang="nb-NO" sz="1800" dirty="0" err="1" smtClean="0"/>
              <a:t>can</a:t>
            </a:r>
            <a:r>
              <a:rPr lang="nb-NO" sz="1800" dirty="0" smtClean="0"/>
              <a:t> </a:t>
            </a:r>
            <a:r>
              <a:rPr lang="nb-NO" sz="1800" dirty="0" err="1" smtClean="0"/>
              <a:t>help</a:t>
            </a:r>
            <a:r>
              <a:rPr lang="nb-NO" sz="1800" dirty="0" smtClean="0"/>
              <a:t> </a:t>
            </a:r>
            <a:r>
              <a:rPr lang="nb-NO" sz="1800" dirty="0" err="1" smtClean="0"/>
              <a:t>their</a:t>
            </a:r>
            <a:r>
              <a:rPr lang="nb-NO" sz="1800" dirty="0" smtClean="0"/>
              <a:t> </a:t>
            </a:r>
            <a:r>
              <a:rPr lang="nb-NO" sz="1800" dirty="0" err="1" smtClean="0"/>
              <a:t>children</a:t>
            </a:r>
            <a:r>
              <a:rPr lang="nb-NO" sz="1800" dirty="0" smtClean="0"/>
              <a:t> in a </a:t>
            </a:r>
            <a:r>
              <a:rPr lang="nb-NO" sz="1800" dirty="0" err="1" smtClean="0"/>
              <a:t>developing</a:t>
            </a:r>
            <a:r>
              <a:rPr lang="nb-NO" sz="1800" dirty="0" smtClean="0"/>
              <a:t>  and </a:t>
            </a:r>
            <a:r>
              <a:rPr lang="nb-NO" sz="1800" dirty="0" err="1" smtClean="0"/>
              <a:t>supportive</a:t>
            </a:r>
            <a:r>
              <a:rPr lang="nb-NO" sz="1800" dirty="0"/>
              <a:t> </a:t>
            </a:r>
            <a:r>
              <a:rPr lang="nb-NO" sz="1800" dirty="0" err="1" smtClean="0"/>
              <a:t>way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endParaRPr lang="nb-NO" sz="1800" dirty="0"/>
          </a:p>
          <a:p>
            <a:pPr marL="285750" indent="-285750">
              <a:buFont typeface="Arial"/>
              <a:buChar char="•"/>
            </a:pPr>
            <a:endParaRPr lang="nb-NO" sz="1800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Working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change</a:t>
            </a:r>
            <a:r>
              <a:rPr lang="nb-NO" dirty="0" smtClean="0"/>
              <a:t> and </a:t>
            </a:r>
            <a:r>
              <a:rPr lang="nb-NO" dirty="0" err="1" smtClean="0"/>
              <a:t>development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57910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sz="1800" dirty="0" smtClean="0"/>
              <a:t>The </a:t>
            </a:r>
            <a:r>
              <a:rPr lang="nb-NO" sz="1800" dirty="0" err="1" smtClean="0"/>
              <a:t>stay</a:t>
            </a:r>
            <a:r>
              <a:rPr lang="nb-NO" sz="1800" dirty="0" smtClean="0"/>
              <a:t> in a host </a:t>
            </a:r>
            <a:r>
              <a:rPr lang="nb-NO" sz="1800" dirty="0" err="1" smtClean="0"/>
              <a:t>family</a:t>
            </a:r>
            <a:r>
              <a:rPr lang="nb-NO" sz="1800" dirty="0" smtClean="0"/>
              <a:t> </a:t>
            </a:r>
            <a:r>
              <a:rPr lang="nb-NO" sz="1800" dirty="0" err="1" smtClean="0"/>
              <a:t>consists</a:t>
            </a:r>
            <a:r>
              <a:rPr lang="nb-NO" sz="1800" dirty="0" smtClean="0"/>
              <a:t> </a:t>
            </a:r>
            <a:r>
              <a:rPr lang="nb-NO" sz="1800" dirty="0" err="1" smtClean="0"/>
              <a:t>of</a:t>
            </a:r>
            <a:r>
              <a:rPr lang="nb-NO" sz="1800" dirty="0" smtClean="0"/>
              <a:t>  3 </a:t>
            </a:r>
            <a:r>
              <a:rPr lang="nb-NO" sz="1800" dirty="0" err="1" smtClean="0"/>
              <a:t>phases</a:t>
            </a:r>
            <a:r>
              <a:rPr lang="nb-NO" sz="1800" dirty="0" smtClean="0"/>
              <a:t> :</a:t>
            </a:r>
          </a:p>
          <a:p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Allocation</a:t>
            </a:r>
            <a:endParaRPr lang="nb-NO" sz="1800" dirty="0" smtClean="0"/>
          </a:p>
          <a:p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Assessment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Working</a:t>
            </a:r>
            <a:r>
              <a:rPr lang="nb-NO" sz="1800" dirty="0" smtClean="0"/>
              <a:t>  </a:t>
            </a:r>
            <a:r>
              <a:rPr lang="nb-NO" sz="1800" dirty="0" err="1" smtClean="0"/>
              <a:t>with</a:t>
            </a:r>
            <a:r>
              <a:rPr lang="nb-NO" sz="1800" dirty="0" smtClean="0"/>
              <a:t> </a:t>
            </a:r>
            <a:r>
              <a:rPr lang="nb-NO" sz="1800" dirty="0" err="1" smtClean="0"/>
              <a:t>change</a:t>
            </a:r>
            <a:r>
              <a:rPr lang="nb-NO" sz="1800" dirty="0" smtClean="0"/>
              <a:t> and </a:t>
            </a:r>
            <a:r>
              <a:rPr lang="nb-NO" sz="1800" dirty="0" err="1" smtClean="0"/>
              <a:t>development</a:t>
            </a:r>
            <a:endParaRPr lang="nb-NO" sz="1800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The </a:t>
            </a:r>
            <a:r>
              <a:rPr lang="nb-NO" dirty="0" err="1" smtClean="0"/>
              <a:t>content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measure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50284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Childrens</a:t>
            </a:r>
            <a:r>
              <a:rPr lang="nb-NO" sz="1800" dirty="0" smtClean="0"/>
              <a:t> </a:t>
            </a:r>
            <a:r>
              <a:rPr lang="nb-NO" sz="1800" dirty="0" err="1" smtClean="0"/>
              <a:t>development</a:t>
            </a:r>
            <a:r>
              <a:rPr lang="nb-NO" sz="1800" dirty="0" smtClean="0"/>
              <a:t> and </a:t>
            </a:r>
            <a:r>
              <a:rPr lang="nb-NO" sz="1800" dirty="0" err="1" smtClean="0"/>
              <a:t>functioning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The </a:t>
            </a:r>
            <a:r>
              <a:rPr lang="nb-NO" sz="1800" dirty="0" err="1" smtClean="0"/>
              <a:t>individual</a:t>
            </a:r>
            <a:r>
              <a:rPr lang="nb-NO" sz="1800" dirty="0" smtClean="0"/>
              <a:t> </a:t>
            </a:r>
            <a:r>
              <a:rPr lang="nb-NO" sz="1800" dirty="0" err="1" smtClean="0"/>
              <a:t>childs</a:t>
            </a:r>
            <a:r>
              <a:rPr lang="nb-NO" sz="1800" dirty="0" smtClean="0"/>
              <a:t> </a:t>
            </a:r>
            <a:r>
              <a:rPr lang="nb-NO" sz="1800" dirty="0" err="1" smtClean="0"/>
              <a:t>specific</a:t>
            </a:r>
            <a:r>
              <a:rPr lang="nb-NO" sz="1800" dirty="0" smtClean="0"/>
              <a:t> </a:t>
            </a:r>
            <a:r>
              <a:rPr lang="nb-NO" sz="1800" dirty="0" err="1" smtClean="0"/>
              <a:t>needs</a:t>
            </a:r>
            <a:r>
              <a:rPr lang="nb-NO" sz="1800" dirty="0" smtClean="0"/>
              <a:t> </a:t>
            </a:r>
            <a:r>
              <a:rPr lang="nb-NO" sz="1800" dirty="0" err="1" smtClean="0"/>
              <a:t>of</a:t>
            </a:r>
            <a:r>
              <a:rPr lang="nb-NO" sz="1800" dirty="0" smtClean="0"/>
              <a:t> </a:t>
            </a:r>
            <a:r>
              <a:rPr lang="nb-NO" sz="1800" dirty="0" err="1" smtClean="0"/>
              <a:t>care</a:t>
            </a:r>
            <a:endParaRPr lang="nb-NO" sz="1800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The </a:t>
            </a:r>
            <a:r>
              <a:rPr lang="nb-NO" dirty="0" err="1" smtClean="0"/>
              <a:t>children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1430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nb-NO" sz="1800" dirty="0" smtClean="0"/>
              <a:t>The families,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family</a:t>
            </a:r>
            <a:r>
              <a:rPr lang="nb-NO" sz="1800" dirty="0" smtClean="0"/>
              <a:t> </a:t>
            </a:r>
            <a:r>
              <a:rPr lang="nb-NO" sz="1800" dirty="0" err="1" smtClean="0"/>
              <a:t>members</a:t>
            </a:r>
            <a:r>
              <a:rPr lang="nb-NO" sz="1800" dirty="0" smtClean="0"/>
              <a:t> </a:t>
            </a:r>
            <a:r>
              <a:rPr lang="nb-NO" sz="1800" dirty="0" err="1" smtClean="0"/>
              <a:t>history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The </a:t>
            </a:r>
            <a:r>
              <a:rPr lang="nb-NO" sz="1800" dirty="0" err="1" smtClean="0"/>
              <a:t>parents</a:t>
            </a:r>
            <a:r>
              <a:rPr lang="nb-NO" sz="1800" dirty="0" smtClean="0"/>
              <a:t> </a:t>
            </a:r>
            <a:r>
              <a:rPr lang="nb-NO" sz="1800" dirty="0" err="1" smtClean="0"/>
              <a:t>inner</a:t>
            </a:r>
            <a:r>
              <a:rPr lang="nb-NO" sz="1800" dirty="0" smtClean="0"/>
              <a:t> and interpersonal </a:t>
            </a:r>
            <a:r>
              <a:rPr lang="nb-NO" sz="1800" dirty="0" err="1" smtClean="0"/>
              <a:t>relationship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The </a:t>
            </a:r>
            <a:r>
              <a:rPr lang="nb-NO" sz="1800" dirty="0" err="1" smtClean="0"/>
              <a:t>parents</a:t>
            </a:r>
            <a:r>
              <a:rPr lang="nb-NO" sz="1800" dirty="0" smtClean="0"/>
              <a:t> </a:t>
            </a:r>
            <a:r>
              <a:rPr lang="nb-NO" sz="1800" dirty="0" err="1" smtClean="0"/>
              <a:t>relation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The </a:t>
            </a:r>
            <a:r>
              <a:rPr lang="nb-NO" sz="1800" dirty="0" err="1" smtClean="0"/>
              <a:t>parents</a:t>
            </a:r>
            <a:r>
              <a:rPr lang="nb-NO" sz="1800" dirty="0" smtClean="0"/>
              <a:t> </a:t>
            </a:r>
            <a:r>
              <a:rPr lang="nb-NO" sz="1800" dirty="0" err="1" smtClean="0"/>
              <a:t>challenges</a:t>
            </a:r>
            <a:r>
              <a:rPr lang="nb-NO" sz="1800" dirty="0"/>
              <a:t> </a:t>
            </a:r>
            <a:r>
              <a:rPr lang="nb-NO" sz="1800" dirty="0" smtClean="0"/>
              <a:t>- like </a:t>
            </a:r>
            <a:r>
              <a:rPr lang="nb-NO" sz="1800" dirty="0" err="1" smtClean="0"/>
              <a:t>drugs</a:t>
            </a:r>
            <a:r>
              <a:rPr lang="nb-NO" sz="1800" dirty="0" smtClean="0"/>
              <a:t>, mental </a:t>
            </a:r>
            <a:r>
              <a:rPr lang="nb-NO" sz="1800" dirty="0" err="1" smtClean="0"/>
              <a:t>health</a:t>
            </a:r>
            <a:r>
              <a:rPr lang="nb-NO" sz="1800" dirty="0" smtClean="0"/>
              <a:t>, </a:t>
            </a:r>
            <a:r>
              <a:rPr lang="nb-NO" sz="1800" dirty="0" err="1" smtClean="0"/>
              <a:t>intellectual</a:t>
            </a:r>
            <a:r>
              <a:rPr lang="nb-NO" sz="1800" dirty="0" smtClean="0"/>
              <a:t> </a:t>
            </a:r>
            <a:r>
              <a:rPr lang="nb-NO" sz="1800" dirty="0" err="1" smtClean="0"/>
              <a:t>capasity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Which</a:t>
            </a:r>
            <a:r>
              <a:rPr lang="nb-NO" sz="1800" dirty="0" smtClean="0"/>
              <a:t> </a:t>
            </a:r>
            <a:r>
              <a:rPr lang="nb-NO" sz="1800" dirty="0" err="1" smtClean="0"/>
              <a:t>measures</a:t>
            </a:r>
            <a:r>
              <a:rPr lang="nb-NO" sz="1800" dirty="0" smtClean="0"/>
              <a:t> is </a:t>
            </a:r>
            <a:r>
              <a:rPr lang="nb-NO" sz="1800" dirty="0" err="1" smtClean="0"/>
              <a:t>recommended</a:t>
            </a:r>
            <a:r>
              <a:rPr lang="nb-NO" sz="1800" dirty="0" smtClean="0"/>
              <a:t> to </a:t>
            </a:r>
            <a:r>
              <a:rPr lang="nb-NO" sz="1800" dirty="0" err="1" smtClean="0"/>
              <a:t>parents</a:t>
            </a:r>
            <a:r>
              <a:rPr lang="nb-NO" sz="1800" dirty="0" smtClean="0"/>
              <a:t> to </a:t>
            </a:r>
            <a:r>
              <a:rPr lang="nb-NO" sz="1800" dirty="0" err="1" smtClean="0"/>
              <a:t>keep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care</a:t>
            </a:r>
            <a:r>
              <a:rPr lang="nb-NO" sz="1800" dirty="0" smtClean="0"/>
              <a:t> for </a:t>
            </a:r>
            <a:r>
              <a:rPr lang="nb-NO" sz="1800" dirty="0" err="1" smtClean="0"/>
              <a:t>their</a:t>
            </a:r>
            <a:r>
              <a:rPr lang="nb-NO" sz="1800" dirty="0" smtClean="0"/>
              <a:t> </a:t>
            </a:r>
            <a:r>
              <a:rPr lang="nb-NO" sz="1800" dirty="0" err="1" smtClean="0"/>
              <a:t>children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Parents</a:t>
            </a:r>
            <a:r>
              <a:rPr lang="nb-NO" sz="1800" dirty="0" smtClean="0"/>
              <a:t> </a:t>
            </a:r>
            <a:r>
              <a:rPr lang="nb-NO" sz="1800" dirty="0" err="1" smtClean="0"/>
              <a:t>practical</a:t>
            </a:r>
            <a:r>
              <a:rPr lang="nb-NO" sz="1800" dirty="0" smtClean="0"/>
              <a:t> </a:t>
            </a:r>
            <a:r>
              <a:rPr lang="nb-NO" sz="1800" dirty="0" err="1" smtClean="0"/>
              <a:t>care</a:t>
            </a:r>
            <a:r>
              <a:rPr lang="nb-NO" sz="1800" dirty="0" smtClean="0"/>
              <a:t> skills</a:t>
            </a:r>
            <a:endParaRPr lang="nb-NO" sz="1800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Parents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01464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nb-NO" sz="1800" dirty="0" smtClean="0"/>
              <a:t>Level </a:t>
            </a:r>
            <a:r>
              <a:rPr lang="nb-NO" sz="1800" dirty="0" err="1" smtClean="0"/>
              <a:t>of</a:t>
            </a:r>
            <a:r>
              <a:rPr lang="nb-NO" sz="1800" dirty="0" smtClean="0"/>
              <a:t> </a:t>
            </a:r>
            <a:r>
              <a:rPr lang="nb-NO" sz="1800" dirty="0" err="1" smtClean="0"/>
              <a:t>functioning</a:t>
            </a:r>
            <a:r>
              <a:rPr lang="nb-NO" sz="1800" dirty="0" smtClean="0"/>
              <a:t> and </a:t>
            </a:r>
            <a:r>
              <a:rPr lang="nb-NO" sz="1800" dirty="0" err="1" smtClean="0"/>
              <a:t>care</a:t>
            </a:r>
            <a:r>
              <a:rPr lang="nb-NO" sz="1800" dirty="0" smtClean="0"/>
              <a:t> skills and </a:t>
            </a:r>
            <a:r>
              <a:rPr lang="nb-NO" sz="1800" dirty="0" err="1" smtClean="0"/>
              <a:t>competence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err="1" smtClean="0"/>
              <a:t>Parents</a:t>
            </a:r>
            <a:r>
              <a:rPr lang="nb-NO" sz="1800" dirty="0" smtClean="0"/>
              <a:t> </a:t>
            </a:r>
            <a:r>
              <a:rPr lang="nb-NO" sz="1800" dirty="0" err="1" smtClean="0"/>
              <a:t>functional</a:t>
            </a:r>
            <a:r>
              <a:rPr lang="nb-NO" sz="1800" dirty="0" smtClean="0"/>
              <a:t> skills, as </a:t>
            </a:r>
            <a:r>
              <a:rPr lang="nb-NO" sz="1800" dirty="0" err="1" smtClean="0"/>
              <a:t>empathy</a:t>
            </a:r>
            <a:r>
              <a:rPr lang="nb-NO" sz="1800" dirty="0" smtClean="0"/>
              <a:t> </a:t>
            </a:r>
            <a:r>
              <a:rPr lang="nb-NO" sz="1800" dirty="0" err="1" smtClean="0"/>
              <a:t>with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child</a:t>
            </a:r>
            <a:r>
              <a:rPr lang="nb-NO" sz="1800" dirty="0" smtClean="0"/>
              <a:t>, </a:t>
            </a:r>
            <a:r>
              <a:rPr lang="nb-NO" sz="1800" dirty="0" err="1" smtClean="0"/>
              <a:t>interaction</a:t>
            </a:r>
            <a:r>
              <a:rPr lang="nb-NO" sz="1800" dirty="0" smtClean="0"/>
              <a:t> </a:t>
            </a:r>
            <a:r>
              <a:rPr lang="nb-NO" sz="1800" dirty="0" err="1" smtClean="0"/>
              <a:t>with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child</a:t>
            </a:r>
            <a:r>
              <a:rPr lang="nb-NO" sz="1800" dirty="0" smtClean="0"/>
              <a:t>, </a:t>
            </a:r>
            <a:r>
              <a:rPr lang="nb-NO" sz="1800" dirty="0" err="1" smtClean="0"/>
              <a:t>parents</a:t>
            </a:r>
            <a:r>
              <a:rPr lang="nb-NO" sz="1800" dirty="0" smtClean="0"/>
              <a:t> </a:t>
            </a:r>
            <a:r>
              <a:rPr lang="nb-NO" sz="1800" dirty="0" err="1" smtClean="0"/>
              <a:t>attitude</a:t>
            </a:r>
            <a:r>
              <a:rPr lang="nb-NO" sz="1800" dirty="0" smtClean="0"/>
              <a:t> </a:t>
            </a:r>
            <a:r>
              <a:rPr lang="nb-NO" sz="1800" dirty="0" err="1" smtClean="0"/>
              <a:t>towards</a:t>
            </a:r>
            <a:r>
              <a:rPr lang="nb-NO" sz="1800" dirty="0" smtClean="0"/>
              <a:t>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child</a:t>
            </a:r>
            <a:r>
              <a:rPr lang="nb-NO" sz="1800" dirty="0" smtClean="0"/>
              <a:t>,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childs</a:t>
            </a:r>
            <a:r>
              <a:rPr lang="nb-NO" sz="1800" dirty="0" smtClean="0"/>
              <a:t> attachement to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parents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How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 smtClean="0"/>
              <a:t>parents</a:t>
            </a:r>
            <a:r>
              <a:rPr lang="nb-NO" sz="1800" dirty="0" smtClean="0"/>
              <a:t> </a:t>
            </a:r>
            <a:r>
              <a:rPr lang="nb-NO" sz="1800" dirty="0" err="1" smtClean="0"/>
              <a:t>structures</a:t>
            </a:r>
            <a:r>
              <a:rPr lang="nb-NO" sz="1800" dirty="0" smtClean="0"/>
              <a:t> </a:t>
            </a:r>
            <a:r>
              <a:rPr lang="nb-NO" sz="1800" dirty="0" err="1" smtClean="0"/>
              <a:t>their</a:t>
            </a:r>
            <a:r>
              <a:rPr lang="nb-NO" sz="1800" dirty="0" smtClean="0"/>
              <a:t> </a:t>
            </a:r>
            <a:r>
              <a:rPr lang="nb-NO" sz="1800" dirty="0" err="1" smtClean="0"/>
              <a:t>daily</a:t>
            </a:r>
            <a:r>
              <a:rPr lang="nb-NO" sz="1800" dirty="0" smtClean="0"/>
              <a:t> </a:t>
            </a:r>
            <a:r>
              <a:rPr lang="nb-NO" sz="1800" dirty="0" err="1" smtClean="0"/>
              <a:t>life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The families </a:t>
            </a:r>
            <a:r>
              <a:rPr lang="nb-NO" sz="1800" dirty="0" err="1" smtClean="0"/>
              <a:t>network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The </a:t>
            </a:r>
            <a:r>
              <a:rPr lang="nb-NO" sz="1800" dirty="0" err="1" smtClean="0"/>
              <a:t>parents</a:t>
            </a:r>
            <a:r>
              <a:rPr lang="nb-NO" sz="1800" dirty="0" smtClean="0"/>
              <a:t> </a:t>
            </a:r>
            <a:r>
              <a:rPr lang="nb-NO" sz="1800" dirty="0" err="1" smtClean="0"/>
              <a:t>practical</a:t>
            </a:r>
            <a:r>
              <a:rPr lang="nb-NO" sz="1800" dirty="0" smtClean="0"/>
              <a:t> and material </a:t>
            </a:r>
            <a:r>
              <a:rPr lang="nb-NO" sz="1800" dirty="0" err="1" smtClean="0"/>
              <a:t>care</a:t>
            </a:r>
            <a:r>
              <a:rPr lang="nb-NO" sz="1800" dirty="0" smtClean="0"/>
              <a:t>, </a:t>
            </a:r>
            <a:r>
              <a:rPr lang="nb-NO" sz="1800" dirty="0" err="1" smtClean="0"/>
              <a:t>practical</a:t>
            </a:r>
            <a:r>
              <a:rPr lang="nb-NO" sz="1800" dirty="0" smtClean="0"/>
              <a:t> skills, </a:t>
            </a:r>
            <a:r>
              <a:rPr lang="nb-NO" sz="1800" dirty="0" err="1" smtClean="0"/>
              <a:t>economy</a:t>
            </a:r>
            <a:endParaRPr lang="nb-NO" sz="1800" dirty="0" smtClean="0"/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pPr marL="285750" indent="-285750">
              <a:buFont typeface="Arial"/>
              <a:buChar char="•"/>
            </a:pPr>
            <a:r>
              <a:rPr lang="nb-NO" sz="1800" dirty="0" smtClean="0"/>
              <a:t>The </a:t>
            </a:r>
            <a:r>
              <a:rPr lang="nb-NO" sz="1800" dirty="0" err="1" smtClean="0"/>
              <a:t>parents</a:t>
            </a:r>
            <a:r>
              <a:rPr lang="nb-NO" sz="1800" dirty="0" smtClean="0"/>
              <a:t> </a:t>
            </a:r>
            <a:r>
              <a:rPr lang="nb-NO" sz="1800" dirty="0" err="1" smtClean="0"/>
              <a:t>resources</a:t>
            </a:r>
            <a:r>
              <a:rPr lang="nb-NO" sz="1800" dirty="0" smtClean="0"/>
              <a:t> and </a:t>
            </a:r>
            <a:r>
              <a:rPr lang="nb-NO" sz="1800" dirty="0" err="1" smtClean="0"/>
              <a:t>potential</a:t>
            </a:r>
            <a:r>
              <a:rPr lang="nb-NO" sz="1800" dirty="0" smtClean="0"/>
              <a:t> for </a:t>
            </a:r>
            <a:r>
              <a:rPr lang="nb-NO" sz="1800" dirty="0" err="1" smtClean="0"/>
              <a:t>development</a:t>
            </a:r>
            <a:r>
              <a:rPr lang="nb-NO" sz="1800" dirty="0" smtClean="0"/>
              <a:t> </a:t>
            </a:r>
          </a:p>
          <a:p>
            <a:pPr marL="285750" indent="-285750">
              <a:buFont typeface="Arial"/>
              <a:buChar char="•"/>
            </a:pPr>
            <a:endParaRPr lang="nb-NO" sz="1800" dirty="0"/>
          </a:p>
          <a:p>
            <a:pPr marL="285750" indent="-285750">
              <a:buFont typeface="Arial"/>
              <a:buChar char="•"/>
            </a:pPr>
            <a:endParaRPr lang="nb-NO" sz="1800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Practical</a:t>
            </a:r>
            <a:r>
              <a:rPr lang="nb-NO" dirty="0" smtClean="0"/>
              <a:t> </a:t>
            </a:r>
            <a:r>
              <a:rPr lang="nb-NO" dirty="0" err="1" smtClean="0"/>
              <a:t>care</a:t>
            </a:r>
            <a:r>
              <a:rPr lang="nb-NO" dirty="0" smtClean="0"/>
              <a:t> skills and and </a:t>
            </a:r>
            <a:r>
              <a:rPr lang="nb-NO" dirty="0" err="1" smtClean="0"/>
              <a:t>interaction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65249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Bilfinger Silber 4_3">
  <a:themeElements>
    <a:clrScheme name="Bilfinger HSG">
      <a:dk1>
        <a:srgbClr val="000000"/>
      </a:dk1>
      <a:lt1>
        <a:srgbClr val="FFFFFF"/>
      </a:lt1>
      <a:dk2>
        <a:srgbClr val="5E5C60"/>
      </a:dk2>
      <a:lt2>
        <a:srgbClr val="8E8D8F"/>
      </a:lt2>
      <a:accent1>
        <a:srgbClr val="008AD9"/>
      </a:accent1>
      <a:accent2>
        <a:srgbClr val="C9D200"/>
      </a:accent2>
      <a:accent3>
        <a:srgbClr val="EE8D00"/>
      </a:accent3>
      <a:accent4>
        <a:srgbClr val="FFE400"/>
      </a:accent4>
      <a:accent5>
        <a:srgbClr val="B10024"/>
      </a:accent5>
      <a:accent6>
        <a:srgbClr val="204333"/>
      </a:accent6>
      <a:hlink>
        <a:srgbClr val="000000"/>
      </a:hlink>
      <a:folHlink>
        <a:srgbClr val="000000"/>
      </a:folHlink>
    </a:clrScheme>
    <a:fontScheme name="Bilfinger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9525"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sz="1400" dirty="0" smtClean="0">
            <a:solidFill>
              <a:schemeClr val="bg1"/>
            </a:solidFill>
            <a:latin typeface="Arial" pitchFamily="34" charset="0"/>
            <a:cs typeface="Arial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 bwMode="gray">
        <a:noFill/>
        <a:ln w="9525">
          <a:solidFill>
            <a:schemeClr val="accent1"/>
          </a:solidFill>
        </a:ln>
      </a:spPr>
      <a:bodyPr wrap="square" lIns="72000" tIns="36000" rIns="36000" bIns="36000" rtlCol="0">
        <a:noAutofit/>
      </a:bodyPr>
      <a:lstStyle>
        <a:defPPr marL="180000" indent="-180000">
          <a:lnSpc>
            <a:spcPct val="120000"/>
          </a:lnSpc>
          <a:spcBef>
            <a:spcPts val="300"/>
          </a:spcBef>
          <a:buClr>
            <a:schemeClr val="accent1"/>
          </a:buClr>
          <a:buFont typeface="Wingdings" pitchFamily="2" charset="2"/>
          <a:buChar char="§"/>
          <a:defRPr sz="1200" dirty="0" err="1" smtClean="0"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290</TotalTime>
  <Words>532</Words>
  <Application>Microsoft Macintosh PowerPoint</Application>
  <PresentationFormat>Tilpasset</PresentationFormat>
  <Paragraphs>87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3" baseType="lpstr">
      <vt:lpstr>1_Bilfinger Silber 4_3</vt:lpstr>
      <vt:lpstr>Parents and child in host family</vt:lpstr>
      <vt:lpstr>Target groups</vt:lpstr>
      <vt:lpstr>Age</vt:lpstr>
      <vt:lpstr>Competence</vt:lpstr>
      <vt:lpstr>Housing</vt:lpstr>
      <vt:lpstr>Assessment</vt:lpstr>
      <vt:lpstr>The length of the stay in the host family</vt:lpstr>
      <vt:lpstr>Working with change and development</vt:lpstr>
      <vt:lpstr>The content of the measure</vt:lpstr>
      <vt:lpstr>The children</vt:lpstr>
      <vt:lpstr>Parents</vt:lpstr>
      <vt:lpstr>Practical care skills and and interaction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Schmidt, Tanja</dc:creator>
  <cp:lastModifiedBy>Kjell Hauge</cp:lastModifiedBy>
  <cp:revision>701</cp:revision>
  <cp:lastPrinted>2013-02-01T12:58:28Z</cp:lastPrinted>
  <dcterms:created xsi:type="dcterms:W3CDTF">2013-05-17T09:09:19Z</dcterms:created>
  <dcterms:modified xsi:type="dcterms:W3CDTF">2015-10-19T19:10:13Z</dcterms:modified>
</cp:coreProperties>
</file>